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3"/>
  </p:notesMasterIdLst>
  <p:handoutMasterIdLst>
    <p:handoutMasterId r:id="rId24"/>
  </p:handoutMasterIdLst>
  <p:sldIdLst>
    <p:sldId id="256" r:id="rId5"/>
    <p:sldId id="281" r:id="rId6"/>
    <p:sldId id="306" r:id="rId7"/>
    <p:sldId id="307" r:id="rId8"/>
    <p:sldId id="308" r:id="rId9"/>
    <p:sldId id="304" r:id="rId10"/>
    <p:sldId id="309" r:id="rId11"/>
    <p:sldId id="305" r:id="rId12"/>
    <p:sldId id="310" r:id="rId13"/>
    <p:sldId id="311" r:id="rId14"/>
    <p:sldId id="312" r:id="rId15"/>
    <p:sldId id="313" r:id="rId16"/>
    <p:sldId id="314" r:id="rId17"/>
    <p:sldId id="315" r:id="rId18"/>
    <p:sldId id="316" r:id="rId19"/>
    <p:sldId id="317" r:id="rId20"/>
    <p:sldId id="318" r:id="rId21"/>
    <p:sldId id="303" r:id="rId22"/>
  </p:sldIdLst>
  <p:sldSz cx="12192000" cy="6858000"/>
  <p:notesSz cx="6858000" cy="9144000"/>
  <p:defaultTextStyle>
    <a:defPPr rtl="0">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1BC819-5127-4268-8C06-3BBCACAFA905}" v="60" dt="2023-03-14T10:24:20.738"/>
  </p1510:revLst>
</p1510:revInfo>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441" autoAdjust="0"/>
  </p:normalViewPr>
  <p:slideViewPr>
    <p:cSldViewPr snapToGrid="0">
      <p:cViewPr varScale="1">
        <p:scale>
          <a:sx n="59" d="100"/>
          <a:sy n="59" d="100"/>
        </p:scale>
        <p:origin x="294" y="66"/>
      </p:cViewPr>
      <p:guideLst>
        <p:guide orient="horz" pos="2160"/>
        <p:guide pos="3840"/>
      </p:guideLst>
    </p:cSldViewPr>
  </p:slideViewPr>
  <p:outlineViewPr>
    <p:cViewPr>
      <p:scale>
        <a:sx n="33" d="100"/>
        <a:sy n="33" d="100"/>
      </p:scale>
      <p:origin x="0" y="-10420"/>
    </p:cViewPr>
  </p:outlineViewPr>
  <p:notesTextViewPr>
    <p:cViewPr>
      <p:scale>
        <a:sx n="1" d="1"/>
        <a:sy n="1" d="1"/>
      </p:scale>
      <p:origin x="0" y="0"/>
    </p:cViewPr>
  </p:notesTextViewPr>
  <p:sorterViewPr>
    <p:cViewPr>
      <p:scale>
        <a:sx n="100" d="100"/>
        <a:sy n="100" d="100"/>
      </p:scale>
      <p:origin x="0" y="-485"/>
    </p:cViewPr>
  </p:sorterViewPr>
  <p:notesViewPr>
    <p:cSldViewPr snapToGrid="0">
      <p:cViewPr varScale="1">
        <p:scale>
          <a:sx n="96" d="100"/>
          <a:sy n="96" d="100"/>
        </p:scale>
        <p:origin x="289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główek — symbol zastępczy 1">
            <a:extLst>
              <a:ext uri="{FF2B5EF4-FFF2-40B4-BE49-F238E27FC236}">
                <a16:creationId xmlns:a16="http://schemas.microsoft.com/office/drawing/2014/main" id="{2D8E7403-EB4A-4177-AFCE-6A9D7B160C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pl-PL"/>
          </a:p>
        </p:txBody>
      </p:sp>
      <p:sp>
        <p:nvSpPr>
          <p:cNvPr id="3" name="Data — symbol zastępczy 2">
            <a:extLst>
              <a:ext uri="{FF2B5EF4-FFF2-40B4-BE49-F238E27FC236}">
                <a16:creationId xmlns:a16="http://schemas.microsoft.com/office/drawing/2014/main" id="{DAC49177-C030-4043-9380-EA6E4C94A1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A9DD62B-923B-4535-A3E0-0AD0BC65A765}" type="datetime1">
              <a:rPr lang="pl-PL" smtClean="0"/>
              <a:t>08.05.2023</a:t>
            </a:fld>
            <a:endParaRPr lang="pl-PL"/>
          </a:p>
        </p:txBody>
      </p:sp>
      <p:sp>
        <p:nvSpPr>
          <p:cNvPr id="4" name="Stopka — symbol zastępczy 3">
            <a:extLst>
              <a:ext uri="{FF2B5EF4-FFF2-40B4-BE49-F238E27FC236}">
                <a16:creationId xmlns:a16="http://schemas.microsoft.com/office/drawing/2014/main" id="{BC4C83CE-EC9B-40C4-BD7A-48797AE5B1D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pl-PL"/>
          </a:p>
        </p:txBody>
      </p:sp>
      <p:sp>
        <p:nvSpPr>
          <p:cNvPr id="5" name="Numer slajdu — symbol zastępczy 4">
            <a:extLst>
              <a:ext uri="{FF2B5EF4-FFF2-40B4-BE49-F238E27FC236}">
                <a16:creationId xmlns:a16="http://schemas.microsoft.com/office/drawing/2014/main" id="{7EE9A75D-9B4E-4704-98C7-2A42472F118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4CC6D6D-E986-427F-AD9C-4E9408DDBE53}" type="slidenum">
              <a:rPr lang="pl-PL" smtClean="0"/>
              <a:t>‹#›</a:t>
            </a:fld>
            <a:endParaRPr lang="pl-PL"/>
          </a:p>
        </p:txBody>
      </p:sp>
    </p:spTree>
    <p:extLst>
      <p:ext uri="{BB962C8B-B14F-4D97-AF65-F5344CB8AC3E}">
        <p14:creationId xmlns:p14="http://schemas.microsoft.com/office/powerpoint/2010/main" val="299877486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główek — symbol zastępczy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pl-PL" noProof="0"/>
          </a:p>
        </p:txBody>
      </p:sp>
      <p:sp>
        <p:nvSpPr>
          <p:cNvPr id="3" name="Data — symbol zastępcz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7560E-57E7-448F-8697-537812E5532D}" type="datetime1">
              <a:rPr lang="pl-PL" smtClean="0"/>
              <a:pPr/>
              <a:t>08.05.2023</a:t>
            </a:fld>
            <a:endParaRPr lang="pl-PL" dirty="0"/>
          </a:p>
        </p:txBody>
      </p:sp>
      <p:sp>
        <p:nvSpPr>
          <p:cNvPr id="4" name="Obraz slajdu — symbol zastępcz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pl-PL" noProof="0"/>
          </a:p>
        </p:txBody>
      </p:sp>
      <p:sp>
        <p:nvSpPr>
          <p:cNvPr id="5" name="Notatki — symbol zastępcz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pl-PL" noProof="0"/>
              <a:t>Kliknij, aby edytować style wzorców tekstu</a:t>
            </a:r>
          </a:p>
          <a:p>
            <a:pPr lvl="1" rtl="0"/>
            <a:r>
              <a:rPr lang="pl-PL" noProof="0"/>
              <a:t>Drugi poziom</a:t>
            </a:r>
          </a:p>
          <a:p>
            <a:pPr lvl="2" rtl="0"/>
            <a:r>
              <a:rPr lang="pl-PL" noProof="0"/>
              <a:t>Trzeci poziom</a:t>
            </a:r>
          </a:p>
          <a:p>
            <a:pPr lvl="3" rtl="0"/>
            <a:r>
              <a:rPr lang="pl-PL" noProof="0"/>
              <a:t>Czwarty poziom</a:t>
            </a:r>
          </a:p>
          <a:p>
            <a:pPr lvl="4" rtl="0"/>
            <a:r>
              <a:rPr lang="pl-PL" noProof="0"/>
              <a:t>Piąty poziom</a:t>
            </a:r>
          </a:p>
        </p:txBody>
      </p:sp>
      <p:sp>
        <p:nvSpPr>
          <p:cNvPr id="6" name="Stopka — symbol zastępczy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pl-PL" noProof="0"/>
          </a:p>
        </p:txBody>
      </p:sp>
      <p:sp>
        <p:nvSpPr>
          <p:cNvPr id="7" name="Numer slajdu — symbol zastępcz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15A580F-E35D-42E1-AF82-E41CC201EA91}" type="slidenum">
              <a:rPr lang="pl-PL" noProof="0" smtClean="0"/>
              <a:t>‹#›</a:t>
            </a:fld>
            <a:endParaRPr lang="pl-PL" noProof="0"/>
          </a:p>
        </p:txBody>
      </p:sp>
    </p:spTree>
    <p:extLst>
      <p:ext uri="{BB962C8B-B14F-4D97-AF65-F5344CB8AC3E}">
        <p14:creationId xmlns:p14="http://schemas.microsoft.com/office/powerpoint/2010/main" val="145368066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pPr rtl="0"/>
            <a:fld id="{115A580F-E35D-42E1-AF82-E41CC201EA91}" type="slidenum">
              <a:rPr lang="pl-PL" smtClean="0"/>
              <a:t>1</a:t>
            </a:fld>
            <a:endParaRPr lang="pl-PL"/>
          </a:p>
        </p:txBody>
      </p:sp>
    </p:spTree>
    <p:extLst>
      <p:ext uri="{BB962C8B-B14F-4D97-AF65-F5344CB8AC3E}">
        <p14:creationId xmlns:p14="http://schemas.microsoft.com/office/powerpoint/2010/main" val="9837504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2</a:t>
            </a:fld>
            <a:endParaRPr lang="pl-PL"/>
          </a:p>
        </p:txBody>
      </p:sp>
    </p:spTree>
    <p:extLst>
      <p:ext uri="{BB962C8B-B14F-4D97-AF65-F5344CB8AC3E}">
        <p14:creationId xmlns:p14="http://schemas.microsoft.com/office/powerpoint/2010/main" val="3789478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3</a:t>
            </a:fld>
            <a:endParaRPr lang="pl-PL"/>
          </a:p>
        </p:txBody>
      </p:sp>
    </p:spTree>
    <p:extLst>
      <p:ext uri="{BB962C8B-B14F-4D97-AF65-F5344CB8AC3E}">
        <p14:creationId xmlns:p14="http://schemas.microsoft.com/office/powerpoint/2010/main" val="1642181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4</a:t>
            </a:fld>
            <a:endParaRPr lang="pl-PL"/>
          </a:p>
        </p:txBody>
      </p:sp>
    </p:spTree>
    <p:extLst>
      <p:ext uri="{BB962C8B-B14F-4D97-AF65-F5344CB8AC3E}">
        <p14:creationId xmlns:p14="http://schemas.microsoft.com/office/powerpoint/2010/main" val="820443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5</a:t>
            </a:fld>
            <a:endParaRPr lang="pl-PL"/>
          </a:p>
        </p:txBody>
      </p:sp>
    </p:spTree>
    <p:extLst>
      <p:ext uri="{BB962C8B-B14F-4D97-AF65-F5344CB8AC3E}">
        <p14:creationId xmlns:p14="http://schemas.microsoft.com/office/powerpoint/2010/main" val="1337548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6</a:t>
            </a:fld>
            <a:endParaRPr lang="pl-PL"/>
          </a:p>
        </p:txBody>
      </p:sp>
    </p:spTree>
    <p:extLst>
      <p:ext uri="{BB962C8B-B14F-4D97-AF65-F5344CB8AC3E}">
        <p14:creationId xmlns:p14="http://schemas.microsoft.com/office/powerpoint/2010/main" val="92415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7</a:t>
            </a:fld>
            <a:endParaRPr lang="pl-PL"/>
          </a:p>
        </p:txBody>
      </p:sp>
    </p:spTree>
    <p:extLst>
      <p:ext uri="{BB962C8B-B14F-4D97-AF65-F5344CB8AC3E}">
        <p14:creationId xmlns:p14="http://schemas.microsoft.com/office/powerpoint/2010/main" val="4010128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8</a:t>
            </a:fld>
            <a:endParaRPr lang="pl-PL"/>
          </a:p>
        </p:txBody>
      </p:sp>
    </p:spTree>
    <p:extLst>
      <p:ext uri="{BB962C8B-B14F-4D97-AF65-F5344CB8AC3E}">
        <p14:creationId xmlns:p14="http://schemas.microsoft.com/office/powerpoint/2010/main" val="3585363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9</a:t>
            </a:fld>
            <a:endParaRPr lang="pl-PL"/>
          </a:p>
        </p:txBody>
      </p:sp>
    </p:spTree>
    <p:extLst>
      <p:ext uri="{BB962C8B-B14F-4D97-AF65-F5344CB8AC3E}">
        <p14:creationId xmlns:p14="http://schemas.microsoft.com/office/powerpoint/2010/main" val="1986644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10</a:t>
            </a:fld>
            <a:endParaRPr lang="pl-PL"/>
          </a:p>
        </p:txBody>
      </p:sp>
    </p:spTree>
    <p:extLst>
      <p:ext uri="{BB962C8B-B14F-4D97-AF65-F5344CB8AC3E}">
        <p14:creationId xmlns:p14="http://schemas.microsoft.com/office/powerpoint/2010/main" val="30818802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11</a:t>
            </a:fld>
            <a:endParaRPr lang="pl-PL"/>
          </a:p>
        </p:txBody>
      </p:sp>
    </p:spTree>
    <p:extLst>
      <p:ext uri="{BB962C8B-B14F-4D97-AF65-F5344CB8AC3E}">
        <p14:creationId xmlns:p14="http://schemas.microsoft.com/office/powerpoint/2010/main" val="1778495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12</a:t>
            </a:fld>
            <a:endParaRPr lang="pl-PL"/>
          </a:p>
        </p:txBody>
      </p:sp>
    </p:spTree>
    <p:extLst>
      <p:ext uri="{BB962C8B-B14F-4D97-AF65-F5344CB8AC3E}">
        <p14:creationId xmlns:p14="http://schemas.microsoft.com/office/powerpoint/2010/main" val="2745932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13</a:t>
            </a:fld>
            <a:endParaRPr lang="pl-PL"/>
          </a:p>
        </p:txBody>
      </p:sp>
    </p:spTree>
    <p:extLst>
      <p:ext uri="{BB962C8B-B14F-4D97-AF65-F5344CB8AC3E}">
        <p14:creationId xmlns:p14="http://schemas.microsoft.com/office/powerpoint/2010/main" val="31388615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14</a:t>
            </a:fld>
            <a:endParaRPr lang="pl-PL"/>
          </a:p>
        </p:txBody>
      </p:sp>
    </p:spTree>
    <p:extLst>
      <p:ext uri="{BB962C8B-B14F-4D97-AF65-F5344CB8AC3E}">
        <p14:creationId xmlns:p14="http://schemas.microsoft.com/office/powerpoint/2010/main" val="335402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15</a:t>
            </a:fld>
            <a:endParaRPr lang="pl-PL"/>
          </a:p>
        </p:txBody>
      </p:sp>
    </p:spTree>
    <p:extLst>
      <p:ext uri="{BB962C8B-B14F-4D97-AF65-F5344CB8AC3E}">
        <p14:creationId xmlns:p14="http://schemas.microsoft.com/office/powerpoint/2010/main" val="3432727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16</a:t>
            </a:fld>
            <a:endParaRPr lang="pl-PL"/>
          </a:p>
        </p:txBody>
      </p:sp>
    </p:spTree>
    <p:extLst>
      <p:ext uri="{BB962C8B-B14F-4D97-AF65-F5344CB8AC3E}">
        <p14:creationId xmlns:p14="http://schemas.microsoft.com/office/powerpoint/2010/main" val="1476981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5"/>
          </p:nvPr>
        </p:nvSpPr>
        <p:spPr/>
        <p:txBody>
          <a:bodyPr rtlCol="0"/>
          <a:lstStyle/>
          <a:p>
            <a:pPr rtl="0"/>
            <a:fld id="{EEB4EE6E-C0DF-4EB1-8875-16F6BF599544}" type="slidenum">
              <a:rPr lang="pl-PL" smtClean="0"/>
              <a:t>17</a:t>
            </a:fld>
            <a:endParaRPr lang="pl-PL"/>
          </a:p>
        </p:txBody>
      </p:sp>
    </p:spTree>
    <p:extLst>
      <p:ext uri="{BB962C8B-B14F-4D97-AF65-F5344CB8AC3E}">
        <p14:creationId xmlns:p14="http://schemas.microsoft.com/office/powerpoint/2010/main" val="577339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a:p>
        </p:txBody>
      </p:sp>
      <p:sp>
        <p:nvSpPr>
          <p:cNvPr id="4" name="Numer slajdu — symbol zastępczy 3"/>
          <p:cNvSpPr>
            <a:spLocks noGrp="1"/>
          </p:cNvSpPr>
          <p:nvPr>
            <p:ph type="sldNum" sz="quarter" idx="5"/>
          </p:nvPr>
        </p:nvSpPr>
        <p:spPr/>
        <p:txBody>
          <a:bodyPr rtlCol="0"/>
          <a:lstStyle/>
          <a:p>
            <a:pPr rtl="0"/>
            <a:fld id="{5224DCA5-A7A8-4689-8651-5E03C020EB30}" type="slidenum">
              <a:rPr lang="pl-PL" smtClean="0"/>
              <a:t>18</a:t>
            </a:fld>
            <a:endParaRPr lang="pl-PL"/>
          </a:p>
        </p:txBody>
      </p:sp>
    </p:spTree>
    <p:extLst>
      <p:ext uri="{BB962C8B-B14F-4D97-AF65-F5344CB8AC3E}">
        <p14:creationId xmlns:p14="http://schemas.microsoft.com/office/powerpoint/2010/main" val="4223029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ajd tytułowy">
    <p:bg>
      <p:bgPr>
        <a:solidFill>
          <a:schemeClr val="tx1"/>
        </a:solidFill>
        <a:effectLst/>
      </p:bgPr>
    </p:bg>
    <p:spTree>
      <p:nvGrpSpPr>
        <p:cNvPr id="1" name=""/>
        <p:cNvGrpSpPr/>
        <p:nvPr/>
      </p:nvGrpSpPr>
      <p:grpSpPr>
        <a:xfrm>
          <a:off x="0" y="0"/>
          <a:ext cx="0" cy="0"/>
          <a:chOff x="0" y="0"/>
          <a:chExt cx="0" cy="0"/>
        </a:xfrm>
      </p:grpSpPr>
      <p:sp>
        <p:nvSpPr>
          <p:cNvPr id="9" name="Tytuł 1">
            <a:extLst>
              <a:ext uri="{FF2B5EF4-FFF2-40B4-BE49-F238E27FC236}">
                <a16:creationId xmlns:a16="http://schemas.microsoft.com/office/drawing/2014/main" id="{0439D4E6-49E3-4273-9EDF-AD58558B9F7E}"/>
              </a:ext>
            </a:extLst>
          </p:cNvPr>
          <p:cNvSpPr>
            <a:spLocks noGrp="1"/>
          </p:cNvSpPr>
          <p:nvPr>
            <p:ph type="ctrTitle"/>
          </p:nvPr>
        </p:nvSpPr>
        <p:spPr>
          <a:xfrm>
            <a:off x="685800" y="908651"/>
            <a:ext cx="3620882" cy="3640345"/>
          </a:xfrm>
          <a:prstGeom prst="rect">
            <a:avLst/>
          </a:prstGeom>
        </p:spPr>
        <p:txBody>
          <a:bodyPr rtlCol="0" anchor="t">
            <a:normAutofit/>
          </a:bodyPr>
          <a:lstStyle>
            <a:lvl1pPr>
              <a:defRPr>
                <a:solidFill>
                  <a:schemeClr val="bg1"/>
                </a:solidFill>
              </a:defRPr>
            </a:lvl1pPr>
          </a:lstStyle>
          <a:p>
            <a:pPr rtl="0"/>
            <a:r>
              <a:rPr lang="pl-PL" sz="4000" noProof="0">
                <a:solidFill>
                  <a:schemeClr val="bg1"/>
                </a:solidFill>
              </a:rPr>
              <a:t>Kliknij, aby edytować styl</a:t>
            </a:r>
          </a:p>
        </p:txBody>
      </p:sp>
      <p:sp>
        <p:nvSpPr>
          <p:cNvPr id="10" name="Podtytuł 2">
            <a:extLst>
              <a:ext uri="{FF2B5EF4-FFF2-40B4-BE49-F238E27FC236}">
                <a16:creationId xmlns:a16="http://schemas.microsoft.com/office/drawing/2014/main" id="{FE9D8936-4795-43B2-9C32-4BE93A672131}"/>
              </a:ext>
            </a:extLst>
          </p:cNvPr>
          <p:cNvSpPr>
            <a:spLocks noGrp="1"/>
          </p:cNvSpPr>
          <p:nvPr>
            <p:ph type="subTitle" idx="1" hasCustomPrompt="1"/>
          </p:nvPr>
        </p:nvSpPr>
        <p:spPr>
          <a:xfrm>
            <a:off x="705934" y="5220450"/>
            <a:ext cx="3380437" cy="570748"/>
          </a:xfrm>
          <a:prstGeom prst="rect">
            <a:avLst/>
          </a:prstGeom>
        </p:spPr>
        <p:txBody>
          <a:bodyPr rtlCol="0" anchor="b">
            <a:normAutofit/>
          </a:bodyPr>
          <a:lstStyle>
            <a:lvl1pPr marL="0" indent="0">
              <a:buNone/>
              <a:defRPr sz="1800">
                <a:solidFill>
                  <a:schemeClr val="bg1"/>
                </a:solidFill>
                <a:latin typeface="Times New Roman" panose="02020603050405020304" pitchFamily="18" charset="0"/>
              </a:defRPr>
            </a:lvl1pPr>
          </a:lstStyle>
          <a:p>
            <a:pPr rtl="0"/>
            <a:r>
              <a:rPr lang="pl-PL" sz="1800" noProof="0">
                <a:solidFill>
                  <a:schemeClr val="bg1"/>
                </a:solidFill>
              </a:rPr>
              <a:t>Dodaj podtytuł w tym miejscu</a:t>
            </a:r>
          </a:p>
        </p:txBody>
      </p:sp>
      <p:sp>
        <p:nvSpPr>
          <p:cNvPr id="18" name="Obraz — symbol zastępczy 16">
            <a:extLst>
              <a:ext uri="{FF2B5EF4-FFF2-40B4-BE49-F238E27FC236}">
                <a16:creationId xmlns:a16="http://schemas.microsoft.com/office/drawing/2014/main" id="{6C8B8511-EE4E-4935-ABB8-E8C2FCB1C46F}"/>
              </a:ext>
            </a:extLst>
          </p:cNvPr>
          <p:cNvSpPr>
            <a:spLocks noGrp="1"/>
          </p:cNvSpPr>
          <p:nvPr>
            <p:ph type="pic" sz="quarter" idx="13" hasCustomPrompt="1"/>
          </p:nvPr>
        </p:nvSpPr>
        <p:spPr>
          <a:xfrm>
            <a:off x="4876158" y="0"/>
            <a:ext cx="7315841" cy="6858000"/>
          </a:xfrm>
          <a:prstGeom prst="rect">
            <a:avLst/>
          </a:prstGeom>
        </p:spPr>
        <p:txBody>
          <a:bodyPr rtlCol="0" anchor="t"/>
          <a:lstStyle>
            <a:lvl1pPr marL="0" indent="0" algn="ctr">
              <a:buNone/>
              <a:defRPr>
                <a:solidFill>
                  <a:schemeClr val="bg1"/>
                </a:solidFill>
                <a:latin typeface="Times New Roman" panose="02020603050405020304" pitchFamily="18" charset="0"/>
              </a:defRPr>
            </a:lvl1pPr>
          </a:lstStyle>
          <a:p>
            <a:pPr rtl="0"/>
            <a:r>
              <a:rPr lang="pl-PL" noProof="0"/>
              <a:t>Wstaw zdjęcie tutaj</a:t>
            </a:r>
          </a:p>
        </p:txBody>
      </p:sp>
      <p:cxnSp>
        <p:nvCxnSpPr>
          <p:cNvPr id="11" name="Łącznik prosty 10">
            <a:extLst>
              <a:ext uri="{FF2B5EF4-FFF2-40B4-BE49-F238E27FC236}">
                <a16:creationId xmlns:a16="http://schemas.microsoft.com/office/drawing/2014/main" id="{8239FAB6-0B6C-402C-A107-EFFF82281DAE}"/>
              </a:ext>
              <a:ext uri="{C183D7F6-B498-43B3-948B-1728B52AA6E4}">
                <adec:decorative xmlns:adec="http://schemas.microsoft.com/office/drawing/2017/decorative" val="1"/>
              </a:ext>
            </a:extLst>
          </p:cNvPr>
          <p:cNvCxnSpPr>
            <a:cxnSpLocks/>
          </p:cNvCxnSpPr>
          <p:nvPr userDrawn="1"/>
        </p:nvCxnSpPr>
        <p:spPr>
          <a:xfrm>
            <a:off x="800100" y="723900"/>
            <a:ext cx="1638300" cy="0"/>
          </a:xfrm>
          <a:prstGeom prst="line">
            <a:avLst/>
          </a:prstGeom>
          <a:ln w="444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Stopka — symbol zastępczy 6">
            <a:extLst>
              <a:ext uri="{FF2B5EF4-FFF2-40B4-BE49-F238E27FC236}">
                <a16:creationId xmlns:a16="http://schemas.microsoft.com/office/drawing/2014/main" id="{DBE487E6-4032-4195-9823-685A39371B0C}"/>
              </a:ext>
            </a:extLst>
          </p:cNvPr>
          <p:cNvSpPr>
            <a:spLocks noGrp="1"/>
          </p:cNvSpPr>
          <p:nvPr>
            <p:ph type="ftr" sz="quarter" idx="11"/>
          </p:nvPr>
        </p:nvSpPr>
        <p:spPr>
          <a:xfrm>
            <a:off x="715383" y="6356350"/>
            <a:ext cx="4539727" cy="365125"/>
          </a:xfrm>
          <a:prstGeom prst="rect">
            <a:avLst/>
          </a:prstGeom>
        </p:spPr>
        <p:txBody>
          <a:bodyPr rtlCol="0"/>
          <a:lstStyle>
            <a:lvl1pPr>
              <a:defRPr>
                <a:solidFill>
                  <a:schemeClr val="bg1"/>
                </a:solidFill>
              </a:defRPr>
            </a:lvl1pPr>
          </a:lstStyle>
          <a:p>
            <a:pPr rtl="0"/>
            <a:r>
              <a:rPr lang="pl-PL" noProof="0"/>
              <a:t>TYTUŁ PREZENTACJI</a:t>
            </a:r>
          </a:p>
        </p:txBody>
      </p:sp>
      <p:sp>
        <p:nvSpPr>
          <p:cNvPr id="14" name="Data — symbol zastępczy 5">
            <a:extLst>
              <a:ext uri="{FF2B5EF4-FFF2-40B4-BE49-F238E27FC236}">
                <a16:creationId xmlns:a16="http://schemas.microsoft.com/office/drawing/2014/main" id="{C71E06DF-BA1B-43E6-A74C-85231D2EC37E}"/>
              </a:ext>
            </a:extLst>
          </p:cNvPr>
          <p:cNvSpPr>
            <a:spLocks noGrp="1"/>
          </p:cNvSpPr>
          <p:nvPr>
            <p:ph type="dt" sz="half" idx="10"/>
          </p:nvPr>
        </p:nvSpPr>
        <p:spPr>
          <a:xfrm>
            <a:off x="8369448" y="6356350"/>
            <a:ext cx="2592594" cy="365125"/>
          </a:xfrm>
          <a:prstGeom prst="rect">
            <a:avLst/>
          </a:prstGeom>
        </p:spPr>
        <p:txBody>
          <a:bodyPr rtlCol="0"/>
          <a:lstStyle/>
          <a:p>
            <a:pPr rtl="0"/>
            <a:r>
              <a:rPr lang="pl-PL" noProof="0">
                <a:solidFill>
                  <a:srgbClr val="FFFFFF"/>
                </a:solidFill>
                <a:effectLst>
                  <a:outerShdw blurRad="38100" dist="38100" dir="2700000" algn="tl">
                    <a:srgbClr val="000000">
                      <a:alpha val="43137"/>
                    </a:srgbClr>
                  </a:outerShdw>
                </a:effectLst>
              </a:rPr>
              <a:t>20XX-02-11</a:t>
            </a:r>
          </a:p>
        </p:txBody>
      </p:sp>
      <p:sp>
        <p:nvSpPr>
          <p:cNvPr id="15" name="Numer slajdu — symbol zastępczy 7">
            <a:extLst>
              <a:ext uri="{FF2B5EF4-FFF2-40B4-BE49-F238E27FC236}">
                <a16:creationId xmlns:a16="http://schemas.microsoft.com/office/drawing/2014/main" id="{0BD36B16-3F07-4955-8D4D-BC0FD17C1CE4}"/>
              </a:ext>
            </a:extLst>
          </p:cNvPr>
          <p:cNvSpPr>
            <a:spLocks noGrp="1"/>
          </p:cNvSpPr>
          <p:nvPr>
            <p:ph type="sldNum" sz="quarter" idx="12"/>
          </p:nvPr>
        </p:nvSpPr>
        <p:spPr>
          <a:xfrm>
            <a:off x="10919012" y="6356350"/>
            <a:ext cx="672354" cy="365125"/>
          </a:xfrm>
          <a:prstGeom prst="rect">
            <a:avLst/>
          </a:prstGeom>
        </p:spPr>
        <p:txBody>
          <a:bodyPr rtlCol="0"/>
          <a:lstStyle>
            <a:lvl1pPr>
              <a:defRPr>
                <a:latin typeface="Times New Roman" panose="02020603050405020304" pitchFamily="18" charset="0"/>
                <a:cs typeface="Times New Roman" panose="02020603050405020304" pitchFamily="18" charset="0"/>
              </a:defRPr>
            </a:lvl1pPr>
          </a:lstStyle>
          <a:p>
            <a:fld id="{E30AF5A0-43BB-4336-8627-9123B9144D80}" type="slidenum">
              <a:rPr lang="pl-PL" noProof="0" smtClean="0">
                <a:solidFill>
                  <a:srgbClr val="FFFFFF"/>
                </a:solidFill>
                <a:effectLst>
                  <a:outerShdw blurRad="38100" dist="38100" dir="2700000" algn="tl">
                    <a:srgbClr val="000000">
                      <a:alpha val="43137"/>
                    </a:srgbClr>
                  </a:outerShdw>
                </a:effectLst>
              </a:rPr>
              <a:pPr/>
              <a:t>‹#›</a:t>
            </a:fld>
            <a:endParaRPr lang="pl-PL" noProof="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2735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n spotkania">
    <p:spTree>
      <p:nvGrpSpPr>
        <p:cNvPr id="1" name=""/>
        <p:cNvGrpSpPr/>
        <p:nvPr/>
      </p:nvGrpSpPr>
      <p:grpSpPr>
        <a:xfrm>
          <a:off x="0" y="0"/>
          <a:ext cx="0" cy="0"/>
          <a:chOff x="0" y="0"/>
          <a:chExt cx="0" cy="0"/>
        </a:xfrm>
      </p:grpSpPr>
      <p:sp>
        <p:nvSpPr>
          <p:cNvPr id="8" name="Tytuł 1">
            <a:extLst>
              <a:ext uri="{FF2B5EF4-FFF2-40B4-BE49-F238E27FC236}">
                <a16:creationId xmlns:a16="http://schemas.microsoft.com/office/drawing/2014/main" id="{8695A76E-1EF3-4F47-9E87-6FCAB7D5DFE2}"/>
              </a:ext>
            </a:extLst>
          </p:cNvPr>
          <p:cNvSpPr>
            <a:spLocks noGrp="1"/>
          </p:cNvSpPr>
          <p:nvPr>
            <p:ph type="title"/>
          </p:nvPr>
        </p:nvSpPr>
        <p:spPr>
          <a:xfrm>
            <a:off x="5604846" y="860615"/>
            <a:ext cx="5922279" cy="1272986"/>
          </a:xfrm>
          <a:prstGeom prst="rect">
            <a:avLst/>
          </a:prstGeom>
        </p:spPr>
        <p:txBody>
          <a:bodyPr rtlCol="0">
            <a:normAutofit/>
          </a:bodyPr>
          <a:lstStyle/>
          <a:p>
            <a:pPr rtl="0"/>
            <a:r>
              <a:rPr lang="pl-PL" sz="4000" noProof="0"/>
              <a:t>Kliknij, aby edytować styl</a:t>
            </a:r>
          </a:p>
        </p:txBody>
      </p:sp>
      <p:sp>
        <p:nvSpPr>
          <p:cNvPr id="18" name="Obraz — symbol zastępczy 16">
            <a:extLst>
              <a:ext uri="{FF2B5EF4-FFF2-40B4-BE49-F238E27FC236}">
                <a16:creationId xmlns:a16="http://schemas.microsoft.com/office/drawing/2014/main" id="{EAD023B5-9ABC-4D4A-A1AD-D4D83D662192}"/>
              </a:ext>
            </a:extLst>
          </p:cNvPr>
          <p:cNvSpPr>
            <a:spLocks noGrp="1"/>
          </p:cNvSpPr>
          <p:nvPr>
            <p:ph type="pic" sz="quarter" idx="13" hasCustomPrompt="1"/>
          </p:nvPr>
        </p:nvSpPr>
        <p:spPr>
          <a:xfrm>
            <a:off x="-1" y="1"/>
            <a:ext cx="4876799" cy="6858000"/>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cxnSp>
        <p:nvCxnSpPr>
          <p:cNvPr id="10" name="Łącznik prosty 9">
            <a:extLst>
              <a:ext uri="{FF2B5EF4-FFF2-40B4-BE49-F238E27FC236}">
                <a16:creationId xmlns:a16="http://schemas.microsoft.com/office/drawing/2014/main" id="{C0AFB647-646C-4130-9EF5-C19C686B184A}"/>
              </a:ext>
              <a:ext uri="{C183D7F6-B498-43B3-948B-1728B52AA6E4}">
                <adec:decorative xmlns:adec="http://schemas.microsoft.com/office/drawing/2017/decorative" val="1"/>
              </a:ext>
            </a:extLst>
          </p:cNvPr>
          <p:cNvCxnSpPr>
            <a:cxnSpLocks/>
          </p:cNvCxnSpPr>
          <p:nvPr userDrawn="1"/>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Zawartość — symbol zastępczy 2">
            <a:extLst>
              <a:ext uri="{FF2B5EF4-FFF2-40B4-BE49-F238E27FC236}">
                <a16:creationId xmlns:a16="http://schemas.microsoft.com/office/drawing/2014/main" id="{A09D5546-AD01-4B29-B174-EDA7105100BE}"/>
              </a:ext>
            </a:extLst>
          </p:cNvPr>
          <p:cNvSpPr>
            <a:spLocks noGrp="1"/>
          </p:cNvSpPr>
          <p:nvPr>
            <p:ph idx="1"/>
          </p:nvPr>
        </p:nvSpPr>
        <p:spPr>
          <a:xfrm>
            <a:off x="5566943" y="2133600"/>
            <a:ext cx="6005933" cy="3774464"/>
          </a:xfrm>
          <a:prstGeom prst="rect">
            <a:avLst/>
          </a:prstGeom>
        </p:spPr>
        <p:txBody>
          <a:bodyPr rtlCol="0">
            <a:normAutofit/>
          </a:bodyPr>
          <a:lstStyle>
            <a:lvl1pPr marL="0" indent="0">
              <a:lnSpc>
                <a:spcPct val="100000"/>
              </a:lnSpc>
              <a:buNone/>
              <a:defRPr sz="1800">
                <a:latin typeface="Times New Roman" panose="02020603050405020304" pitchFamily="18" charset="0"/>
              </a:defRPr>
            </a:lvl1pPr>
          </a:lstStyle>
          <a:p>
            <a:pPr lvl="0" rtl="0"/>
            <a:r>
              <a:rPr lang="pl-PL" noProof="0"/>
              <a:t>Kliknij, aby edytować style wzorca tekstu</a:t>
            </a:r>
          </a:p>
        </p:txBody>
      </p:sp>
      <p:cxnSp>
        <p:nvCxnSpPr>
          <p:cNvPr id="12" name="Łącznik prosty 11">
            <a:extLst>
              <a:ext uri="{FF2B5EF4-FFF2-40B4-BE49-F238E27FC236}">
                <a16:creationId xmlns:a16="http://schemas.microsoft.com/office/drawing/2014/main" id="{5C0A0972-FD9A-4E9D-A0A3-BD0AF8C7B74C}"/>
              </a:ext>
              <a:ext uri="{C183D7F6-B498-43B3-948B-1728B52AA6E4}">
                <adec:decorative xmlns:adec="http://schemas.microsoft.com/office/drawing/2017/decorative" val="1"/>
              </a:ext>
            </a:extLst>
          </p:cNvPr>
          <p:cNvCxnSpPr>
            <a:cxnSpLocks/>
          </p:cNvCxnSpPr>
          <p:nvPr userDrawn="1"/>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Stopka — symbol zastępczy 4">
            <a:extLst>
              <a:ext uri="{FF2B5EF4-FFF2-40B4-BE49-F238E27FC236}">
                <a16:creationId xmlns:a16="http://schemas.microsoft.com/office/drawing/2014/main" id="{F3B2F557-7BE5-4154-A82F-928EE54A585D}"/>
              </a:ext>
            </a:extLst>
          </p:cNvPr>
          <p:cNvSpPr>
            <a:spLocks noGrp="1"/>
          </p:cNvSpPr>
          <p:nvPr>
            <p:ph type="ftr" sz="quarter" idx="11"/>
          </p:nvPr>
        </p:nvSpPr>
        <p:spPr>
          <a:xfrm>
            <a:off x="715383" y="6356350"/>
            <a:ext cx="4539727" cy="365125"/>
          </a:xfrm>
          <a:prstGeom prst="rect">
            <a:avLst/>
          </a:prstGeom>
        </p:spPr>
        <p:txBody>
          <a:bodyPr rtlCol="0"/>
          <a:lstStyle>
            <a:lvl1pPr>
              <a:defRPr>
                <a:solidFill>
                  <a:schemeClr val="bg1"/>
                </a:solidFill>
                <a:effectLst/>
              </a:defRPr>
            </a:lvl1pPr>
          </a:lstStyle>
          <a:p>
            <a:pPr rtl="0"/>
            <a:r>
              <a:rPr lang="pl-PL" noProof="0"/>
              <a:t>TYTUŁ PREZENTACJI</a:t>
            </a:r>
          </a:p>
        </p:txBody>
      </p:sp>
      <p:sp>
        <p:nvSpPr>
          <p:cNvPr id="14" name="Data — symbol zastępczy 3">
            <a:extLst>
              <a:ext uri="{FF2B5EF4-FFF2-40B4-BE49-F238E27FC236}">
                <a16:creationId xmlns:a16="http://schemas.microsoft.com/office/drawing/2014/main" id="{DE54A7E3-1026-464C-BB67-2D7F714067E7}"/>
              </a:ext>
            </a:extLst>
          </p:cNvPr>
          <p:cNvSpPr>
            <a:spLocks noGrp="1"/>
          </p:cNvSpPr>
          <p:nvPr>
            <p:ph type="dt" sz="half" idx="10"/>
          </p:nvPr>
        </p:nvSpPr>
        <p:spPr>
          <a:xfrm>
            <a:off x="8369448" y="6356350"/>
            <a:ext cx="2592594" cy="365125"/>
          </a:xfrm>
          <a:prstGeom prst="rect">
            <a:avLst/>
          </a:prstGeom>
        </p:spPr>
        <p:txBody>
          <a:bodyPr rtlCol="0"/>
          <a:lstStyle/>
          <a:p>
            <a:pPr rtl="0"/>
            <a:r>
              <a:rPr lang="pl-PL" noProof="0"/>
              <a:t>20XX-02-11</a:t>
            </a:r>
          </a:p>
        </p:txBody>
      </p:sp>
      <p:sp>
        <p:nvSpPr>
          <p:cNvPr id="15" name="Numer slajdu — symbol zastępczy 5">
            <a:extLst>
              <a:ext uri="{FF2B5EF4-FFF2-40B4-BE49-F238E27FC236}">
                <a16:creationId xmlns:a16="http://schemas.microsoft.com/office/drawing/2014/main" id="{F1723F54-B646-4D12-AEA1-08269C254710}"/>
              </a:ext>
            </a:extLst>
          </p:cNvPr>
          <p:cNvSpPr>
            <a:spLocks noGrp="1"/>
          </p:cNvSpPr>
          <p:nvPr>
            <p:ph type="sldNum" sz="quarter" idx="12"/>
          </p:nvPr>
        </p:nvSpPr>
        <p:spPr>
          <a:xfrm>
            <a:off x="10919012" y="6356350"/>
            <a:ext cx="672354" cy="365125"/>
          </a:xfrm>
          <a:prstGeom prst="rect">
            <a:avLst/>
          </a:prstGeom>
        </p:spPr>
        <p:txBody>
          <a:bodyPr rtlCol="0"/>
          <a:lstStyle>
            <a:lvl1pPr>
              <a:defRPr>
                <a:latin typeface="Times New Roman" panose="02020603050405020304" pitchFamily="18" charset="0"/>
                <a:cs typeface="Times New Roman" panose="02020603050405020304" pitchFamily="18" charset="0"/>
              </a:defRPr>
            </a:lvl1pPr>
          </a:lstStyle>
          <a:p>
            <a:fld id="{E30AF5A0-43BB-4336-8627-9123B9144D80}" type="slidenum">
              <a:rPr lang="pl-PL" noProof="0" smtClean="0"/>
              <a:pPr/>
              <a:t>‹#›</a:t>
            </a:fld>
            <a:endParaRPr lang="pl-PL" noProof="0"/>
          </a:p>
        </p:txBody>
      </p:sp>
    </p:spTree>
    <p:extLst>
      <p:ext uri="{BB962C8B-B14F-4D97-AF65-F5344CB8AC3E}">
        <p14:creationId xmlns:p14="http://schemas.microsoft.com/office/powerpoint/2010/main" val="3134648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stęp">
    <p:spTree>
      <p:nvGrpSpPr>
        <p:cNvPr id="1" name=""/>
        <p:cNvGrpSpPr/>
        <p:nvPr/>
      </p:nvGrpSpPr>
      <p:grpSpPr>
        <a:xfrm>
          <a:off x="0" y="0"/>
          <a:ext cx="0" cy="0"/>
          <a:chOff x="0" y="0"/>
          <a:chExt cx="0" cy="0"/>
        </a:xfrm>
      </p:grpSpPr>
      <p:sp>
        <p:nvSpPr>
          <p:cNvPr id="8" name="Tytuł 9">
            <a:extLst>
              <a:ext uri="{FF2B5EF4-FFF2-40B4-BE49-F238E27FC236}">
                <a16:creationId xmlns:a16="http://schemas.microsoft.com/office/drawing/2014/main" id="{C8837BA0-445B-4D04-ADA9-C65084B15F90}"/>
              </a:ext>
            </a:extLst>
          </p:cNvPr>
          <p:cNvSpPr>
            <a:spLocks noGrp="1"/>
          </p:cNvSpPr>
          <p:nvPr>
            <p:ph type="title"/>
          </p:nvPr>
        </p:nvSpPr>
        <p:spPr>
          <a:xfrm>
            <a:off x="800099" y="904730"/>
            <a:ext cx="4152900" cy="1652590"/>
          </a:xfrm>
          <a:prstGeom prst="rect">
            <a:avLst/>
          </a:prstGeom>
        </p:spPr>
        <p:txBody>
          <a:bodyPr rtlCol="0">
            <a:normAutofit/>
          </a:bodyPr>
          <a:lstStyle/>
          <a:p>
            <a:pPr rtl="0"/>
            <a:r>
              <a:rPr lang="pl-PL" noProof="0"/>
              <a:t>Kliknij, aby edytować styl</a:t>
            </a:r>
          </a:p>
        </p:txBody>
      </p:sp>
      <p:sp>
        <p:nvSpPr>
          <p:cNvPr id="10" name="Zawartość — symbol zastępczy 10">
            <a:extLst>
              <a:ext uri="{FF2B5EF4-FFF2-40B4-BE49-F238E27FC236}">
                <a16:creationId xmlns:a16="http://schemas.microsoft.com/office/drawing/2014/main" id="{0CFA4CCF-323F-4998-B6BF-56207329CDA8}"/>
              </a:ext>
            </a:extLst>
          </p:cNvPr>
          <p:cNvSpPr>
            <a:spLocks noGrp="1"/>
          </p:cNvSpPr>
          <p:nvPr>
            <p:ph idx="1"/>
          </p:nvPr>
        </p:nvSpPr>
        <p:spPr>
          <a:xfrm>
            <a:off x="5133975" y="952368"/>
            <a:ext cx="6257926" cy="1773893"/>
          </a:xfrm>
          <a:prstGeom prst="rect">
            <a:avLst/>
          </a:prstGeom>
        </p:spPr>
        <p:txBody>
          <a:bodyPr rtlCol="0">
            <a:normAutofit/>
          </a:bodyPr>
          <a:lstStyle>
            <a:lvl1pPr marL="0" indent="0">
              <a:lnSpc>
                <a:spcPct val="100000"/>
              </a:lnSpc>
              <a:buNone/>
              <a:defRPr sz="1800">
                <a:latin typeface="Times New Roman" panose="02020603050405020304" pitchFamily="18" charset="0"/>
              </a:defRPr>
            </a:lvl1pPr>
          </a:lstStyle>
          <a:p>
            <a:pPr lvl="0" rtl="0"/>
            <a:r>
              <a:rPr lang="pl-PL" noProof="0"/>
              <a:t>Kliknij, aby edytować style wzorca tekstu</a:t>
            </a:r>
          </a:p>
        </p:txBody>
      </p:sp>
      <p:cxnSp>
        <p:nvCxnSpPr>
          <p:cNvPr id="13" name="Łącznik prosty 12">
            <a:extLst>
              <a:ext uri="{FF2B5EF4-FFF2-40B4-BE49-F238E27FC236}">
                <a16:creationId xmlns:a16="http://schemas.microsoft.com/office/drawing/2014/main" id="{DFFFF70A-3EED-4002-B2F8-FB8301C80C77}"/>
              </a:ext>
              <a:ext uri="{C183D7F6-B498-43B3-948B-1728B52AA6E4}">
                <adec:decorative xmlns:adec="http://schemas.microsoft.com/office/drawing/2017/decorative" val="1"/>
              </a:ext>
            </a:extLst>
          </p:cNvPr>
          <p:cNvCxnSpPr>
            <a:cxnSpLocks/>
          </p:cNvCxnSpPr>
          <p:nvPr userDrawn="1"/>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braz — symbol zastępczy 17">
            <a:extLst>
              <a:ext uri="{FF2B5EF4-FFF2-40B4-BE49-F238E27FC236}">
                <a16:creationId xmlns:a16="http://schemas.microsoft.com/office/drawing/2014/main" id="{DD78C1EE-0224-4362-B796-4CC7B06992BD}"/>
              </a:ext>
            </a:extLst>
          </p:cNvPr>
          <p:cNvSpPr>
            <a:spLocks noGrp="1"/>
          </p:cNvSpPr>
          <p:nvPr>
            <p:ph type="pic" sz="quarter" idx="13" hasCustomPrompt="1"/>
          </p:nvPr>
        </p:nvSpPr>
        <p:spPr>
          <a:xfrm>
            <a:off x="800099" y="3048000"/>
            <a:ext cx="5133990" cy="2737531"/>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21" name="Obraz — symbol zastępczy 17">
            <a:extLst>
              <a:ext uri="{FF2B5EF4-FFF2-40B4-BE49-F238E27FC236}">
                <a16:creationId xmlns:a16="http://schemas.microsoft.com/office/drawing/2014/main" id="{2C1748F4-2D05-4407-8CB0-D854F9602DA3}"/>
              </a:ext>
            </a:extLst>
          </p:cNvPr>
          <p:cNvSpPr>
            <a:spLocks noGrp="1"/>
          </p:cNvSpPr>
          <p:nvPr>
            <p:ph type="pic" sz="quarter" idx="14" hasCustomPrompt="1"/>
          </p:nvPr>
        </p:nvSpPr>
        <p:spPr>
          <a:xfrm>
            <a:off x="6209621" y="3048000"/>
            <a:ext cx="5182278" cy="2737531"/>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14" name="Stopka — symbol zastępczy 7">
            <a:extLst>
              <a:ext uri="{FF2B5EF4-FFF2-40B4-BE49-F238E27FC236}">
                <a16:creationId xmlns:a16="http://schemas.microsoft.com/office/drawing/2014/main" id="{59837BA4-E3C3-4F0D-A113-75128BC03EF4}"/>
              </a:ext>
            </a:extLst>
          </p:cNvPr>
          <p:cNvSpPr>
            <a:spLocks noGrp="1"/>
          </p:cNvSpPr>
          <p:nvPr>
            <p:ph type="ftr" sz="quarter" idx="11"/>
          </p:nvPr>
        </p:nvSpPr>
        <p:spPr>
          <a:xfrm>
            <a:off x="715383" y="6356350"/>
            <a:ext cx="4539727" cy="365125"/>
          </a:xfrm>
          <a:prstGeom prst="rect">
            <a:avLst/>
          </a:prstGeom>
        </p:spPr>
        <p:txBody>
          <a:bodyPr rtlCol="0"/>
          <a:lstStyle>
            <a:lvl1pPr>
              <a:defRPr/>
            </a:lvl1pPr>
          </a:lstStyle>
          <a:p>
            <a:pPr rtl="0"/>
            <a:r>
              <a:rPr lang="pl-PL" noProof="0"/>
              <a:t>TYTUŁ PREZENTACJI</a:t>
            </a:r>
          </a:p>
        </p:txBody>
      </p:sp>
      <p:sp>
        <p:nvSpPr>
          <p:cNvPr id="15" name="Data — symbol zastępczy 1">
            <a:extLst>
              <a:ext uri="{FF2B5EF4-FFF2-40B4-BE49-F238E27FC236}">
                <a16:creationId xmlns:a16="http://schemas.microsoft.com/office/drawing/2014/main" id="{5DA65157-50C9-4A85-912D-6DC9A606192F}"/>
              </a:ext>
            </a:extLst>
          </p:cNvPr>
          <p:cNvSpPr>
            <a:spLocks noGrp="1"/>
          </p:cNvSpPr>
          <p:nvPr>
            <p:ph type="dt" sz="half" idx="10"/>
          </p:nvPr>
        </p:nvSpPr>
        <p:spPr>
          <a:xfrm>
            <a:off x="8369448" y="6356350"/>
            <a:ext cx="2592594" cy="365125"/>
          </a:xfrm>
          <a:prstGeom prst="rect">
            <a:avLst/>
          </a:prstGeom>
        </p:spPr>
        <p:txBody>
          <a:bodyPr rtlCol="0"/>
          <a:lstStyle/>
          <a:p>
            <a:pPr rtl="0"/>
            <a:r>
              <a:rPr lang="pl-PL" noProof="0"/>
              <a:t>20XX-02-11</a:t>
            </a:r>
          </a:p>
        </p:txBody>
      </p:sp>
      <p:sp>
        <p:nvSpPr>
          <p:cNvPr id="16" name="Numer slajdu — symbol zastępczy 6">
            <a:extLst>
              <a:ext uri="{FF2B5EF4-FFF2-40B4-BE49-F238E27FC236}">
                <a16:creationId xmlns:a16="http://schemas.microsoft.com/office/drawing/2014/main" id="{9DE415B0-F0C3-4971-8C76-0D54D6407C42}"/>
              </a:ext>
            </a:extLst>
          </p:cNvPr>
          <p:cNvSpPr>
            <a:spLocks noGrp="1"/>
          </p:cNvSpPr>
          <p:nvPr>
            <p:ph type="sldNum" sz="quarter" idx="12"/>
          </p:nvPr>
        </p:nvSpPr>
        <p:spPr>
          <a:xfrm>
            <a:off x="10919012" y="6356350"/>
            <a:ext cx="672354" cy="365125"/>
          </a:xfrm>
          <a:prstGeom prst="rect">
            <a:avLst/>
          </a:prstGeom>
        </p:spPr>
        <p:txBody>
          <a:bodyPr rtlCol="0"/>
          <a:lstStyle>
            <a:lvl1pPr>
              <a:defRPr>
                <a:latin typeface="Times New Roman" panose="02020603050405020304" pitchFamily="18" charset="0"/>
                <a:cs typeface="Times New Roman" panose="02020603050405020304" pitchFamily="18" charset="0"/>
              </a:defRPr>
            </a:lvl1pPr>
          </a:lstStyle>
          <a:p>
            <a:fld id="{A53D7EE4-1EDB-42FD-B6B7-A82C9F31F0F4}" type="slidenum">
              <a:rPr lang="pl-PL" noProof="0" smtClean="0"/>
              <a:pPr/>
              <a:t>‹#›</a:t>
            </a:fld>
            <a:endParaRPr lang="pl-PL" noProof="0"/>
          </a:p>
        </p:txBody>
      </p:sp>
    </p:spTree>
    <p:extLst>
      <p:ext uri="{BB962C8B-B14F-4D97-AF65-F5344CB8AC3E}">
        <p14:creationId xmlns:p14="http://schemas.microsoft.com/office/powerpoint/2010/main" val="1251209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odział sekcji">
    <p:spTree>
      <p:nvGrpSpPr>
        <p:cNvPr id="1" name=""/>
        <p:cNvGrpSpPr/>
        <p:nvPr/>
      </p:nvGrpSpPr>
      <p:grpSpPr>
        <a:xfrm>
          <a:off x="0" y="0"/>
          <a:ext cx="0" cy="0"/>
          <a:chOff x="0" y="0"/>
          <a:chExt cx="0" cy="0"/>
        </a:xfrm>
      </p:grpSpPr>
      <p:sp>
        <p:nvSpPr>
          <p:cNvPr id="20" name="Tytuł 10">
            <a:extLst>
              <a:ext uri="{FF2B5EF4-FFF2-40B4-BE49-F238E27FC236}">
                <a16:creationId xmlns:a16="http://schemas.microsoft.com/office/drawing/2014/main" id="{6DC3399C-8B0E-4D7D-A955-FB1F37CF3672}"/>
              </a:ext>
            </a:extLst>
          </p:cNvPr>
          <p:cNvSpPr>
            <a:spLocks noGrp="1"/>
          </p:cNvSpPr>
          <p:nvPr>
            <p:ph type="ctrTitle"/>
          </p:nvPr>
        </p:nvSpPr>
        <p:spPr>
          <a:xfrm>
            <a:off x="684643" y="871758"/>
            <a:ext cx="5227171" cy="3871143"/>
          </a:xfrm>
          <a:prstGeom prst="rect">
            <a:avLst/>
          </a:prstGeom>
        </p:spPr>
        <p:txBody>
          <a:bodyPr rtlCol="0"/>
          <a:lstStyle/>
          <a:p>
            <a:pPr rtl="0"/>
            <a:r>
              <a:rPr lang="pl-PL" noProof="0"/>
              <a:t>Kliknij, aby edytować styl</a:t>
            </a:r>
          </a:p>
        </p:txBody>
      </p:sp>
      <p:sp>
        <p:nvSpPr>
          <p:cNvPr id="21" name="Podtytuł 11">
            <a:extLst>
              <a:ext uri="{FF2B5EF4-FFF2-40B4-BE49-F238E27FC236}">
                <a16:creationId xmlns:a16="http://schemas.microsoft.com/office/drawing/2014/main" id="{13C3C1EB-2C5B-4710-893A-9DD6284D5CB0}"/>
              </a:ext>
            </a:extLst>
          </p:cNvPr>
          <p:cNvSpPr>
            <a:spLocks noGrp="1"/>
          </p:cNvSpPr>
          <p:nvPr>
            <p:ph type="subTitle" idx="1"/>
          </p:nvPr>
        </p:nvSpPr>
        <p:spPr>
          <a:xfrm>
            <a:off x="695325" y="4785543"/>
            <a:ext cx="4857857" cy="1005657"/>
          </a:xfrm>
          <a:prstGeom prst="rect">
            <a:avLst/>
          </a:prstGeom>
        </p:spPr>
        <p:txBody>
          <a:bodyPr rtlCol="0"/>
          <a:lstStyle>
            <a:lvl1pPr marL="0" indent="0">
              <a:buNone/>
              <a:defRPr sz="1800">
                <a:latin typeface="Times New Roman" panose="02020603050405020304" pitchFamily="18" charset="0"/>
              </a:defRPr>
            </a:lvl1pPr>
          </a:lstStyle>
          <a:p>
            <a:pPr rtl="0"/>
            <a:r>
              <a:rPr lang="pl-PL" noProof="0"/>
              <a:t>Kliknij, aby edytować styl wzorca podtytułu</a:t>
            </a:r>
          </a:p>
        </p:txBody>
      </p:sp>
      <p:sp>
        <p:nvSpPr>
          <p:cNvPr id="30" name="Obraz — symbol zastępczy 28">
            <a:extLst>
              <a:ext uri="{FF2B5EF4-FFF2-40B4-BE49-F238E27FC236}">
                <a16:creationId xmlns:a16="http://schemas.microsoft.com/office/drawing/2014/main" id="{E335E712-C7FD-4BAC-B89C-58AF6594A4E7}"/>
              </a:ext>
            </a:extLst>
          </p:cNvPr>
          <p:cNvSpPr>
            <a:spLocks noGrp="1"/>
          </p:cNvSpPr>
          <p:nvPr>
            <p:ph type="pic" sz="quarter" idx="13" hasCustomPrompt="1"/>
          </p:nvPr>
        </p:nvSpPr>
        <p:spPr>
          <a:xfrm>
            <a:off x="6515100" y="0"/>
            <a:ext cx="5676900" cy="6858000"/>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cxnSp>
        <p:nvCxnSpPr>
          <p:cNvPr id="22" name="Łącznik prosty 21">
            <a:extLst>
              <a:ext uri="{FF2B5EF4-FFF2-40B4-BE49-F238E27FC236}">
                <a16:creationId xmlns:a16="http://schemas.microsoft.com/office/drawing/2014/main" id="{51E8A8BA-B48F-4CEA-A820-8955D55D05DC}"/>
              </a:ext>
              <a:ext uri="{C183D7F6-B498-43B3-948B-1728B52AA6E4}">
                <adec:decorative xmlns:adec="http://schemas.microsoft.com/office/drawing/2017/decorative" val="1"/>
              </a:ext>
            </a:extLst>
          </p:cNvPr>
          <p:cNvCxnSpPr>
            <a:cxnSpLocks/>
          </p:cNvCxnSpPr>
          <p:nvPr userDrawn="1"/>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Łącznik prosty 22">
            <a:extLst>
              <a:ext uri="{FF2B5EF4-FFF2-40B4-BE49-F238E27FC236}">
                <a16:creationId xmlns:a16="http://schemas.microsoft.com/office/drawing/2014/main" id="{D894FBB1-EC2B-4CAB-AE4E-A7A156244F26}"/>
              </a:ext>
              <a:ext uri="{C183D7F6-B498-43B3-948B-1728B52AA6E4}">
                <adec:decorative xmlns:adec="http://schemas.microsoft.com/office/drawing/2017/decorative" val="1"/>
              </a:ext>
            </a:extLst>
          </p:cNvPr>
          <p:cNvCxnSpPr>
            <a:cxnSpLocks/>
          </p:cNvCxnSpPr>
          <p:nvPr userDrawn="1"/>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355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ykres">
    <p:spTree>
      <p:nvGrpSpPr>
        <p:cNvPr id="1" name=""/>
        <p:cNvGrpSpPr/>
        <p:nvPr/>
      </p:nvGrpSpPr>
      <p:grpSpPr>
        <a:xfrm>
          <a:off x="0" y="0"/>
          <a:ext cx="0" cy="0"/>
          <a:chOff x="0" y="0"/>
          <a:chExt cx="0" cy="0"/>
        </a:xfrm>
      </p:grpSpPr>
      <p:sp>
        <p:nvSpPr>
          <p:cNvPr id="17" name="Tytuł 2">
            <a:extLst>
              <a:ext uri="{FF2B5EF4-FFF2-40B4-BE49-F238E27FC236}">
                <a16:creationId xmlns:a16="http://schemas.microsoft.com/office/drawing/2014/main" id="{9D49AB0A-D330-4415-9B9C-C769A852DF2D}"/>
              </a:ext>
            </a:extLst>
          </p:cNvPr>
          <p:cNvSpPr>
            <a:spLocks noGrp="1"/>
          </p:cNvSpPr>
          <p:nvPr>
            <p:ph type="title" hasCustomPrompt="1"/>
          </p:nvPr>
        </p:nvSpPr>
        <p:spPr>
          <a:xfrm>
            <a:off x="695325" y="888999"/>
            <a:ext cx="10798176" cy="1051914"/>
          </a:xfrm>
          <a:prstGeom prst="rect">
            <a:avLst/>
          </a:prstGeom>
        </p:spPr>
        <p:txBody>
          <a:bodyPr rtlCol="0"/>
          <a:lstStyle>
            <a:lvl1pPr algn="r">
              <a:defRPr/>
            </a:lvl1pPr>
          </a:lstStyle>
          <a:p>
            <a:pPr rtl="0"/>
            <a:r>
              <a:rPr lang="pl-PL" noProof="0"/>
              <a:t>KLIKNIJ, ABY DODAĆ TYTUŁ</a:t>
            </a:r>
          </a:p>
        </p:txBody>
      </p:sp>
      <p:cxnSp>
        <p:nvCxnSpPr>
          <p:cNvPr id="18" name="Łącznik prosty 17">
            <a:extLst>
              <a:ext uri="{FF2B5EF4-FFF2-40B4-BE49-F238E27FC236}">
                <a16:creationId xmlns:a16="http://schemas.microsoft.com/office/drawing/2014/main" id="{37EFB8CD-537B-4E5E-8F93-82EED2C8412C}"/>
              </a:ext>
              <a:ext uri="{C183D7F6-B498-43B3-948B-1728B52AA6E4}">
                <adec:decorative xmlns:adec="http://schemas.microsoft.com/office/drawing/2017/decorative" val="1"/>
              </a:ext>
            </a:extLst>
          </p:cNvPr>
          <p:cNvCxnSpPr>
            <a:cxnSpLocks/>
          </p:cNvCxnSpPr>
          <p:nvPr userDrawn="1"/>
        </p:nvCxnSpPr>
        <p:spPr>
          <a:xfrm>
            <a:off x="9751536"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Zawartość — symbol zastępczy 2">
            <a:extLst>
              <a:ext uri="{FF2B5EF4-FFF2-40B4-BE49-F238E27FC236}">
                <a16:creationId xmlns:a16="http://schemas.microsoft.com/office/drawing/2014/main" id="{D20CA687-1C2C-48EE-99B9-EC8CF30289F1}"/>
              </a:ext>
            </a:extLst>
          </p:cNvPr>
          <p:cNvSpPr>
            <a:spLocks noGrp="1"/>
          </p:cNvSpPr>
          <p:nvPr>
            <p:ph sz="quarter" idx="13" hasCustomPrompt="1"/>
          </p:nvPr>
        </p:nvSpPr>
        <p:spPr>
          <a:xfrm>
            <a:off x="1335088" y="1995488"/>
            <a:ext cx="9521825" cy="4051300"/>
          </a:xfrm>
          <a:prstGeom prst="rect">
            <a:avLst/>
          </a:prstGeom>
        </p:spPr>
        <p:txBody>
          <a:bodyPr rtlCol="0"/>
          <a:lstStyle>
            <a:lvl1pPr marL="0" indent="0">
              <a:buNone/>
              <a:defRPr>
                <a:latin typeface="Times New Roman" panose="02020603050405020304" pitchFamily="18" charset="0"/>
              </a:defRPr>
            </a:lvl1pPr>
            <a:lvl2pPr marL="457200" indent="0">
              <a:buNone/>
              <a:defRPr/>
            </a:lvl2pPr>
            <a:lvl3pPr marL="914400" indent="0">
              <a:buNone/>
              <a:defRPr/>
            </a:lvl3pPr>
            <a:lvl4pPr marL="1371600" indent="0">
              <a:buNone/>
              <a:defRPr/>
            </a:lvl4pPr>
            <a:lvl5pPr marL="1828800" indent="0">
              <a:buNone/>
              <a:defRPr/>
            </a:lvl5pPr>
          </a:lstStyle>
          <a:p>
            <a:pPr lvl="0" rtl="0"/>
            <a:r>
              <a:rPr lang="pl-PL" noProof="0"/>
              <a:t>Kliknij, aby dodać zawartość</a:t>
            </a:r>
          </a:p>
        </p:txBody>
      </p:sp>
      <p:sp>
        <p:nvSpPr>
          <p:cNvPr id="19" name="Stopka — symbol zastępczy 9">
            <a:extLst>
              <a:ext uri="{FF2B5EF4-FFF2-40B4-BE49-F238E27FC236}">
                <a16:creationId xmlns:a16="http://schemas.microsoft.com/office/drawing/2014/main" id="{8135C37F-29C2-41B0-B777-64FAC1F70FE4}"/>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20" name="Data — symbol zastępczy 8">
            <a:extLst>
              <a:ext uri="{FF2B5EF4-FFF2-40B4-BE49-F238E27FC236}">
                <a16:creationId xmlns:a16="http://schemas.microsoft.com/office/drawing/2014/main" id="{FAC325DA-0D81-49D1-BDBC-680AF5D62C71}"/>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21" name="Numer slajdu — symbol zastępczy 10">
            <a:extLst>
              <a:ext uri="{FF2B5EF4-FFF2-40B4-BE49-F238E27FC236}">
                <a16:creationId xmlns:a16="http://schemas.microsoft.com/office/drawing/2014/main" id="{13980C1F-6344-4AC2-8573-0D9F35314B84}"/>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0303F77D-1BEF-481A-B8C1-15974ED46EB7}" type="slidenum">
              <a:rPr lang="pl-PL" noProof="0" smtClean="0"/>
              <a:pPr/>
              <a:t>‹#›</a:t>
            </a:fld>
            <a:endParaRPr lang="pl-PL" noProof="0"/>
          </a:p>
        </p:txBody>
      </p:sp>
    </p:spTree>
    <p:extLst>
      <p:ext uri="{BB962C8B-B14F-4D97-AF65-F5344CB8AC3E}">
        <p14:creationId xmlns:p14="http://schemas.microsoft.com/office/powerpoint/2010/main" val="1678275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ela">
    <p:spTree>
      <p:nvGrpSpPr>
        <p:cNvPr id="1" name=""/>
        <p:cNvGrpSpPr/>
        <p:nvPr/>
      </p:nvGrpSpPr>
      <p:grpSpPr>
        <a:xfrm>
          <a:off x="0" y="0"/>
          <a:ext cx="0" cy="0"/>
          <a:chOff x="0" y="0"/>
          <a:chExt cx="0" cy="0"/>
        </a:xfrm>
      </p:grpSpPr>
      <p:sp>
        <p:nvSpPr>
          <p:cNvPr id="6" name="Tytuł 2">
            <a:extLst>
              <a:ext uri="{FF2B5EF4-FFF2-40B4-BE49-F238E27FC236}">
                <a16:creationId xmlns:a16="http://schemas.microsoft.com/office/drawing/2014/main" id="{D5221BF9-9559-4D62-ADC6-2362970143F9}"/>
              </a:ext>
            </a:extLst>
          </p:cNvPr>
          <p:cNvSpPr>
            <a:spLocks noGrp="1"/>
          </p:cNvSpPr>
          <p:nvPr>
            <p:ph type="title" hasCustomPrompt="1"/>
          </p:nvPr>
        </p:nvSpPr>
        <p:spPr>
          <a:xfrm>
            <a:off x="695325" y="888999"/>
            <a:ext cx="10798176" cy="1051914"/>
          </a:xfrm>
          <a:prstGeom prst="rect">
            <a:avLst/>
          </a:prstGeom>
        </p:spPr>
        <p:txBody>
          <a:bodyPr rtlCol="0"/>
          <a:lstStyle>
            <a:lvl1pPr algn="r">
              <a:defRPr/>
            </a:lvl1pPr>
          </a:lstStyle>
          <a:p>
            <a:pPr rtl="0"/>
            <a:r>
              <a:rPr lang="pl-PL" noProof="0"/>
              <a:t>KLIKNIJ, ABY DODAĆ TYTUŁ</a:t>
            </a:r>
          </a:p>
        </p:txBody>
      </p:sp>
      <p:cxnSp>
        <p:nvCxnSpPr>
          <p:cNvPr id="7" name="Łącznik prosty 6">
            <a:extLst>
              <a:ext uri="{FF2B5EF4-FFF2-40B4-BE49-F238E27FC236}">
                <a16:creationId xmlns:a16="http://schemas.microsoft.com/office/drawing/2014/main" id="{7FB4C3E1-495D-437D-A1DB-87F3028BBA42}"/>
              </a:ext>
              <a:ext uri="{C183D7F6-B498-43B3-948B-1728B52AA6E4}">
                <adec:decorative xmlns:adec="http://schemas.microsoft.com/office/drawing/2017/decorative" val="1"/>
              </a:ext>
            </a:extLst>
          </p:cNvPr>
          <p:cNvCxnSpPr>
            <a:cxnSpLocks/>
          </p:cNvCxnSpPr>
          <p:nvPr userDrawn="1"/>
        </p:nvCxnSpPr>
        <p:spPr>
          <a:xfrm>
            <a:off x="9751536"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Zawartość — symbol zastępczy 2">
            <a:extLst>
              <a:ext uri="{FF2B5EF4-FFF2-40B4-BE49-F238E27FC236}">
                <a16:creationId xmlns:a16="http://schemas.microsoft.com/office/drawing/2014/main" id="{6AAB131D-0F50-4923-96D1-8C59A3D8EEC3}"/>
              </a:ext>
            </a:extLst>
          </p:cNvPr>
          <p:cNvSpPr>
            <a:spLocks noGrp="1"/>
          </p:cNvSpPr>
          <p:nvPr>
            <p:ph sz="quarter" idx="13" hasCustomPrompt="1"/>
          </p:nvPr>
        </p:nvSpPr>
        <p:spPr>
          <a:xfrm>
            <a:off x="1762875" y="2386654"/>
            <a:ext cx="8663075" cy="3310890"/>
          </a:xfrm>
          <a:prstGeom prst="rect">
            <a:avLst/>
          </a:prstGeom>
        </p:spPr>
        <p:txBody>
          <a:bodyPr rtlCol="0"/>
          <a:lstStyle>
            <a:lvl1pPr marL="0" indent="0">
              <a:buNone/>
              <a:defRPr>
                <a:latin typeface="Times New Roman" panose="02020603050405020304" pitchFamily="18" charset="0"/>
              </a:defRPr>
            </a:lvl1pPr>
            <a:lvl2pPr marL="457200" indent="0">
              <a:buNone/>
              <a:defRPr/>
            </a:lvl2pPr>
            <a:lvl3pPr marL="914400" indent="0">
              <a:buNone/>
              <a:defRPr/>
            </a:lvl3pPr>
            <a:lvl4pPr marL="1371600" indent="0">
              <a:buNone/>
              <a:defRPr/>
            </a:lvl4pPr>
            <a:lvl5pPr marL="1828800" indent="0">
              <a:buNone/>
              <a:defRPr/>
            </a:lvl5pPr>
          </a:lstStyle>
          <a:p>
            <a:pPr lvl="0" rtl="0"/>
            <a:r>
              <a:rPr lang="pl-PL" noProof="0"/>
              <a:t>Kliknij, aby dodać zawartość</a:t>
            </a:r>
          </a:p>
        </p:txBody>
      </p:sp>
      <p:sp>
        <p:nvSpPr>
          <p:cNvPr id="8" name="Stopka — symbol zastępczy 9">
            <a:extLst>
              <a:ext uri="{FF2B5EF4-FFF2-40B4-BE49-F238E27FC236}">
                <a16:creationId xmlns:a16="http://schemas.microsoft.com/office/drawing/2014/main" id="{F30DBE8A-9D17-4F79-86F8-9FEA11DF06E9}"/>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9" name="Data — symbol zastępczy 8">
            <a:extLst>
              <a:ext uri="{FF2B5EF4-FFF2-40B4-BE49-F238E27FC236}">
                <a16:creationId xmlns:a16="http://schemas.microsoft.com/office/drawing/2014/main" id="{FC9023F8-E1A8-4C1E-B745-6658DCD6718F}"/>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10" name="Numer slajdu — symbol zastępczy 10">
            <a:extLst>
              <a:ext uri="{FF2B5EF4-FFF2-40B4-BE49-F238E27FC236}">
                <a16:creationId xmlns:a16="http://schemas.microsoft.com/office/drawing/2014/main" id="{E51CCEBF-A77A-4DDA-94D4-73646D552252}"/>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0303F77D-1BEF-481A-B8C1-15974ED46EB7}" type="slidenum">
              <a:rPr lang="pl-PL" noProof="0" smtClean="0"/>
              <a:pPr/>
              <a:t>‹#›</a:t>
            </a:fld>
            <a:endParaRPr lang="pl-PL" noProof="0"/>
          </a:p>
        </p:txBody>
      </p:sp>
    </p:spTree>
    <p:extLst>
      <p:ext uri="{BB962C8B-B14F-4D97-AF65-F5344CB8AC3E}">
        <p14:creationId xmlns:p14="http://schemas.microsoft.com/office/powerpoint/2010/main" val="3544094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ytat">
    <p:spTree>
      <p:nvGrpSpPr>
        <p:cNvPr id="1" name=""/>
        <p:cNvGrpSpPr/>
        <p:nvPr/>
      </p:nvGrpSpPr>
      <p:grpSpPr>
        <a:xfrm>
          <a:off x="0" y="0"/>
          <a:ext cx="0" cy="0"/>
          <a:chOff x="0" y="0"/>
          <a:chExt cx="0" cy="0"/>
        </a:xfrm>
      </p:grpSpPr>
      <p:sp>
        <p:nvSpPr>
          <p:cNvPr id="17" name="Obraz — symbol zastępczy 16">
            <a:extLst>
              <a:ext uri="{FF2B5EF4-FFF2-40B4-BE49-F238E27FC236}">
                <a16:creationId xmlns:a16="http://schemas.microsoft.com/office/drawing/2014/main" id="{6371D84D-B708-4A20-8D50-CDA4E3EC6F9C}"/>
              </a:ext>
            </a:extLst>
          </p:cNvPr>
          <p:cNvSpPr>
            <a:spLocks noGrp="1"/>
          </p:cNvSpPr>
          <p:nvPr>
            <p:ph type="pic" sz="quarter" idx="13" hasCustomPrompt="1"/>
          </p:nvPr>
        </p:nvSpPr>
        <p:spPr>
          <a:xfrm>
            <a:off x="0" y="0"/>
            <a:ext cx="12192000" cy="6858000"/>
          </a:xfrm>
          <a:custGeom>
            <a:avLst/>
            <a:gdLst>
              <a:gd name="connsiteX0" fmla="*/ 800476 w 12192000"/>
              <a:gd name="connsiteY0" fmla="*/ 6126480 h 6858000"/>
              <a:gd name="connsiteX1" fmla="*/ 800476 w 12192000"/>
              <a:gd name="connsiteY1" fmla="*/ 6144768 h 6858000"/>
              <a:gd name="connsiteX2" fmla="*/ 11407516 w 12192000"/>
              <a:gd name="connsiteY2" fmla="*/ 6144768 h 6858000"/>
              <a:gd name="connsiteX3" fmla="*/ 11407516 w 12192000"/>
              <a:gd name="connsiteY3" fmla="*/ 6126480 h 6858000"/>
              <a:gd name="connsiteX4" fmla="*/ 800476 w 12192000"/>
              <a:gd name="connsiteY4" fmla="*/ 701040 h 6858000"/>
              <a:gd name="connsiteX5" fmla="*/ 800476 w 12192000"/>
              <a:gd name="connsiteY5" fmla="*/ 746759 h 6858000"/>
              <a:gd name="connsiteX6" fmla="*/ 11407516 w 12192000"/>
              <a:gd name="connsiteY6" fmla="*/ 746759 h 6858000"/>
              <a:gd name="connsiteX7" fmla="*/ 11407516 w 12192000"/>
              <a:gd name="connsiteY7" fmla="*/ 701040 h 6858000"/>
              <a:gd name="connsiteX8" fmla="*/ 0 w 12192000"/>
              <a:gd name="connsiteY8" fmla="*/ 0 h 6858000"/>
              <a:gd name="connsiteX9" fmla="*/ 12192000 w 12192000"/>
              <a:gd name="connsiteY9" fmla="*/ 0 h 6858000"/>
              <a:gd name="connsiteX10" fmla="*/ 12192000 w 12192000"/>
              <a:gd name="connsiteY10" fmla="*/ 6858000 h 6858000"/>
              <a:gd name="connsiteX11" fmla="*/ 0 w 1219200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0">
                <a:moveTo>
                  <a:pt x="800476" y="6126480"/>
                </a:moveTo>
                <a:lnTo>
                  <a:pt x="800476" y="6144768"/>
                </a:lnTo>
                <a:lnTo>
                  <a:pt x="11407516" y="6144768"/>
                </a:lnTo>
                <a:lnTo>
                  <a:pt x="11407516" y="6126480"/>
                </a:lnTo>
                <a:close/>
                <a:moveTo>
                  <a:pt x="800476" y="701040"/>
                </a:moveTo>
                <a:lnTo>
                  <a:pt x="800476" y="746759"/>
                </a:lnTo>
                <a:lnTo>
                  <a:pt x="11407516" y="746759"/>
                </a:lnTo>
                <a:lnTo>
                  <a:pt x="11407516" y="701040"/>
                </a:lnTo>
                <a:close/>
                <a:moveTo>
                  <a:pt x="0" y="0"/>
                </a:moveTo>
                <a:lnTo>
                  <a:pt x="12192000" y="0"/>
                </a:lnTo>
                <a:lnTo>
                  <a:pt x="12192000" y="6858000"/>
                </a:lnTo>
                <a:lnTo>
                  <a:pt x="0" y="6858000"/>
                </a:lnTo>
                <a:close/>
              </a:path>
            </a:pathLst>
          </a:custGeom>
        </p:spPr>
        <p:txBody>
          <a:bodyPr wrap="square" rtlCol="0">
            <a:noAutofit/>
          </a:bodyPr>
          <a:lstStyle>
            <a:lvl1pPr marL="0" indent="0" algn="ctr">
              <a:buNone/>
              <a:defRPr>
                <a:latin typeface="Times New Roman" panose="02020603050405020304" pitchFamily="18" charset="0"/>
              </a:defRPr>
            </a:lvl1pPr>
          </a:lstStyle>
          <a:p>
            <a:pPr rtl="0"/>
            <a:r>
              <a:rPr lang="pl-PL" noProof="0"/>
              <a:t>Wstaw zdjęcie tutaj</a:t>
            </a:r>
          </a:p>
        </p:txBody>
      </p:sp>
      <p:sp>
        <p:nvSpPr>
          <p:cNvPr id="2" name="Tytuł 1">
            <a:extLst>
              <a:ext uri="{FF2B5EF4-FFF2-40B4-BE49-F238E27FC236}">
                <a16:creationId xmlns:a16="http://schemas.microsoft.com/office/drawing/2014/main" id="{21A03AD3-C316-411C-9844-6C8D950DC403}"/>
              </a:ext>
            </a:extLst>
          </p:cNvPr>
          <p:cNvSpPr>
            <a:spLocks noGrp="1"/>
          </p:cNvSpPr>
          <p:nvPr>
            <p:ph type="title" hasCustomPrompt="1"/>
          </p:nvPr>
        </p:nvSpPr>
        <p:spPr>
          <a:xfrm>
            <a:off x="6601766" y="1837677"/>
            <a:ext cx="4930901" cy="2334828"/>
          </a:xfrm>
          <a:prstGeom prst="rect">
            <a:avLst/>
          </a:prstGeom>
        </p:spPr>
        <p:txBody>
          <a:bodyPr rtlCol="0"/>
          <a:lstStyle>
            <a:lvl1pPr algn="r">
              <a:defRPr cap="none">
                <a:solidFill>
                  <a:schemeClr val="bg1"/>
                </a:solidFill>
                <a:effectLst>
                  <a:outerShdw blurRad="38100" dist="38100" dir="2700000" algn="tl">
                    <a:srgbClr val="000000">
                      <a:alpha val="43137"/>
                    </a:srgbClr>
                  </a:outerShdw>
                </a:effectLst>
              </a:defRPr>
            </a:lvl1pPr>
          </a:lstStyle>
          <a:p>
            <a:pPr rtl="0"/>
            <a:r>
              <a:rPr lang="pl-PL" noProof="0"/>
              <a:t>Tutaj wstaw tekst</a:t>
            </a:r>
          </a:p>
        </p:txBody>
      </p:sp>
      <p:sp>
        <p:nvSpPr>
          <p:cNvPr id="25" name="Podtytuł 2">
            <a:extLst>
              <a:ext uri="{FF2B5EF4-FFF2-40B4-BE49-F238E27FC236}">
                <a16:creationId xmlns:a16="http://schemas.microsoft.com/office/drawing/2014/main" id="{F00A8C60-C81E-4C2C-AB11-00AE1AC04ECE}"/>
              </a:ext>
            </a:extLst>
          </p:cNvPr>
          <p:cNvSpPr>
            <a:spLocks noGrp="1"/>
          </p:cNvSpPr>
          <p:nvPr>
            <p:ph type="subTitle" idx="1" hasCustomPrompt="1"/>
          </p:nvPr>
        </p:nvSpPr>
        <p:spPr>
          <a:xfrm>
            <a:off x="6347532" y="4408305"/>
            <a:ext cx="5175797" cy="909420"/>
          </a:xfrm>
          <a:prstGeom prst="rect">
            <a:avLst/>
          </a:prstGeom>
        </p:spPr>
        <p:txBody>
          <a:bodyPr rtlCol="0" anchor="t">
            <a:normAutofit/>
          </a:bodyPr>
          <a:lstStyle>
            <a:lvl1pPr marL="0" indent="0" algn="r">
              <a:buNone/>
              <a:defRPr sz="2800">
                <a:solidFill>
                  <a:schemeClr val="bg1"/>
                </a:solidFill>
                <a:effectLst>
                  <a:outerShdw blurRad="38100" dist="38100" dir="2700000" algn="tl">
                    <a:srgbClr val="000000">
                      <a:alpha val="43137"/>
                    </a:srgbClr>
                  </a:outerShdw>
                </a:effectLst>
                <a:latin typeface="Times New Roman" panose="02020603050405020304" pitchFamily="18" charset="0"/>
              </a:defRPr>
            </a:lvl1pPr>
          </a:lstStyle>
          <a:p>
            <a:pPr rtl="0"/>
            <a:r>
              <a:rPr lang="pl-PL" sz="1800" noProof="0">
                <a:solidFill>
                  <a:schemeClr val="bg1"/>
                </a:solidFill>
              </a:rPr>
              <a:t>Dodaj podtytuł w tym miejscu</a:t>
            </a:r>
          </a:p>
        </p:txBody>
      </p:sp>
      <p:sp>
        <p:nvSpPr>
          <p:cNvPr id="14" name="Stopka — symbol zastępczy 4">
            <a:extLst>
              <a:ext uri="{FF2B5EF4-FFF2-40B4-BE49-F238E27FC236}">
                <a16:creationId xmlns:a16="http://schemas.microsoft.com/office/drawing/2014/main" id="{9F7D24C8-FDC6-4FCE-85C6-520D6469380F}"/>
              </a:ext>
            </a:extLst>
          </p:cNvPr>
          <p:cNvSpPr>
            <a:spLocks noGrp="1"/>
          </p:cNvSpPr>
          <p:nvPr>
            <p:ph type="ftr" sz="quarter" idx="11"/>
          </p:nvPr>
        </p:nvSpPr>
        <p:spPr>
          <a:xfrm>
            <a:off x="715383" y="6356350"/>
            <a:ext cx="4539727" cy="365125"/>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pl-PL" noProof="0"/>
              <a:t>TYTUŁ PREZENTACJI</a:t>
            </a:r>
          </a:p>
        </p:txBody>
      </p:sp>
      <p:sp>
        <p:nvSpPr>
          <p:cNvPr id="15" name="Data — symbol zastępczy 3">
            <a:extLst>
              <a:ext uri="{FF2B5EF4-FFF2-40B4-BE49-F238E27FC236}">
                <a16:creationId xmlns:a16="http://schemas.microsoft.com/office/drawing/2014/main" id="{450E2155-DD21-4098-82EF-B19C466B239E}"/>
              </a:ext>
            </a:extLst>
          </p:cNvPr>
          <p:cNvSpPr>
            <a:spLocks noGrp="1"/>
          </p:cNvSpPr>
          <p:nvPr>
            <p:ph type="dt" sz="half" idx="10"/>
          </p:nvPr>
        </p:nvSpPr>
        <p:spPr>
          <a:xfrm>
            <a:off x="8369448" y="6356350"/>
            <a:ext cx="2592594" cy="365125"/>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pl-PL" noProof="0"/>
              <a:t>20XX-02-11</a:t>
            </a:r>
          </a:p>
        </p:txBody>
      </p:sp>
      <p:sp>
        <p:nvSpPr>
          <p:cNvPr id="16" name="Numer slajdu — symbol zastępczy 5">
            <a:extLst>
              <a:ext uri="{FF2B5EF4-FFF2-40B4-BE49-F238E27FC236}">
                <a16:creationId xmlns:a16="http://schemas.microsoft.com/office/drawing/2014/main" id="{130CB194-35B9-4229-9CFE-5C3B911EC2A3}"/>
              </a:ext>
            </a:extLst>
          </p:cNvPr>
          <p:cNvSpPr>
            <a:spLocks noGrp="1"/>
          </p:cNvSpPr>
          <p:nvPr>
            <p:ph type="sldNum" sz="quarter" idx="12"/>
          </p:nvPr>
        </p:nvSpPr>
        <p:spPr>
          <a:xfrm>
            <a:off x="10919012" y="6356350"/>
            <a:ext cx="672354" cy="365125"/>
          </a:xfrm>
        </p:spPr>
        <p:txBody>
          <a:bodyPr rtlCol="0"/>
          <a:lstStyle>
            <a:lvl1pPr>
              <a:defRPr>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defRPr>
            </a:lvl1pPr>
          </a:lstStyle>
          <a:p>
            <a:fld id="{A2AE2B76-F97F-4BE2-8670-72276A5F21A5}" type="slidenum">
              <a:rPr lang="pl-PL" noProof="0" smtClean="0"/>
              <a:pPr/>
              <a:t>‹#›</a:t>
            </a:fld>
            <a:endParaRPr lang="pl-PL" noProof="0"/>
          </a:p>
        </p:txBody>
      </p:sp>
      <p:cxnSp>
        <p:nvCxnSpPr>
          <p:cNvPr id="8" name="Łącznik prosty 7">
            <a:extLst>
              <a:ext uri="{FF2B5EF4-FFF2-40B4-BE49-F238E27FC236}">
                <a16:creationId xmlns:a16="http://schemas.microsoft.com/office/drawing/2014/main" id="{EBDF219B-DD0E-4D26-8B59-3FE43A252543}"/>
              </a:ext>
              <a:ext uri="{C183D7F6-B498-43B3-948B-1728B52AA6E4}">
                <adec:decorative xmlns:adec="http://schemas.microsoft.com/office/drawing/2017/decorative" val="1"/>
              </a:ext>
            </a:extLst>
          </p:cNvPr>
          <p:cNvCxnSpPr>
            <a:cxnSpLocks/>
          </p:cNvCxnSpPr>
          <p:nvPr userDrawn="1"/>
        </p:nvCxnSpPr>
        <p:spPr>
          <a:xfrm>
            <a:off x="800476" y="723900"/>
            <a:ext cx="10610474" cy="0"/>
          </a:xfrm>
          <a:prstGeom prst="line">
            <a:avLst/>
          </a:prstGeom>
          <a:ln w="44450">
            <a:solidFill>
              <a:srgbClr val="FFFFFF"/>
            </a:solidFill>
          </a:ln>
          <a:effectLst>
            <a:outerShdw blurRad="50800" dist="25400" dir="2700000" sx="99000" sy="99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3180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espół">
    <p:spTree>
      <p:nvGrpSpPr>
        <p:cNvPr id="1" name=""/>
        <p:cNvGrpSpPr/>
        <p:nvPr/>
      </p:nvGrpSpPr>
      <p:grpSpPr>
        <a:xfrm>
          <a:off x="0" y="0"/>
          <a:ext cx="0" cy="0"/>
          <a:chOff x="0" y="0"/>
          <a:chExt cx="0" cy="0"/>
        </a:xfrm>
      </p:grpSpPr>
      <p:sp>
        <p:nvSpPr>
          <p:cNvPr id="9" name="Tytuł 2">
            <a:extLst>
              <a:ext uri="{FF2B5EF4-FFF2-40B4-BE49-F238E27FC236}">
                <a16:creationId xmlns:a16="http://schemas.microsoft.com/office/drawing/2014/main" id="{1DFFB204-6AE4-4FC9-9B60-312D7206B03F}"/>
              </a:ext>
            </a:extLst>
          </p:cNvPr>
          <p:cNvSpPr>
            <a:spLocks noGrp="1"/>
          </p:cNvSpPr>
          <p:nvPr>
            <p:ph type="title"/>
          </p:nvPr>
        </p:nvSpPr>
        <p:spPr>
          <a:xfrm>
            <a:off x="695325" y="888999"/>
            <a:ext cx="10798176" cy="1051914"/>
          </a:xfrm>
          <a:prstGeom prst="rect">
            <a:avLst/>
          </a:prstGeom>
        </p:spPr>
        <p:txBody>
          <a:bodyPr rtlCol="0"/>
          <a:lstStyle/>
          <a:p>
            <a:pPr rtl="0"/>
            <a:r>
              <a:rPr lang="pl-PL" noProof="0"/>
              <a:t>Kliknij, aby edytować styl</a:t>
            </a:r>
          </a:p>
        </p:txBody>
      </p:sp>
      <p:sp>
        <p:nvSpPr>
          <p:cNvPr id="8" name="Zawartość — symbol zastępczy 2">
            <a:extLst>
              <a:ext uri="{FF2B5EF4-FFF2-40B4-BE49-F238E27FC236}">
                <a16:creationId xmlns:a16="http://schemas.microsoft.com/office/drawing/2014/main" id="{9254F317-DDB0-4841-A973-FFC12960827B}"/>
              </a:ext>
            </a:extLst>
          </p:cNvPr>
          <p:cNvSpPr>
            <a:spLocks noGrp="1"/>
          </p:cNvSpPr>
          <p:nvPr>
            <p:ph sz="quarter" idx="13" hasCustomPrompt="1"/>
          </p:nvPr>
        </p:nvSpPr>
        <p:spPr>
          <a:xfrm>
            <a:off x="390669" y="1789993"/>
            <a:ext cx="11407487" cy="4351338"/>
          </a:xfrm>
          <a:prstGeom prst="rect">
            <a:avLst/>
          </a:prstGeom>
        </p:spPr>
        <p:txBody>
          <a:bodyPr rtlCol="0"/>
          <a:lstStyle>
            <a:lvl1pPr marL="0" indent="0">
              <a:buNone/>
              <a:defRPr>
                <a:latin typeface="Times New Roman" panose="02020603050405020304" pitchFamily="18" charset="0"/>
              </a:defRPr>
            </a:lvl1pPr>
            <a:lvl2pPr marL="457200" indent="0">
              <a:buNone/>
              <a:defRPr/>
            </a:lvl2pPr>
            <a:lvl3pPr marL="914400" indent="0">
              <a:buNone/>
              <a:defRPr/>
            </a:lvl3pPr>
            <a:lvl4pPr marL="1371600" indent="0">
              <a:buNone/>
              <a:defRPr/>
            </a:lvl4pPr>
            <a:lvl5pPr marL="1828800" indent="0">
              <a:buNone/>
              <a:defRPr/>
            </a:lvl5pPr>
          </a:lstStyle>
          <a:p>
            <a:pPr lvl="0" rtl="0"/>
            <a:r>
              <a:rPr lang="pl-PL" noProof="0"/>
              <a:t>Kliknij, aby dodać zawartość</a:t>
            </a:r>
          </a:p>
        </p:txBody>
      </p:sp>
      <p:cxnSp>
        <p:nvCxnSpPr>
          <p:cNvPr id="10" name="Łącznik prosty 9">
            <a:extLst>
              <a:ext uri="{FF2B5EF4-FFF2-40B4-BE49-F238E27FC236}">
                <a16:creationId xmlns:a16="http://schemas.microsoft.com/office/drawing/2014/main" id="{E7B3A45C-71C1-4ADC-89E0-AF6924CA17F4}"/>
              </a:ext>
              <a:ext uri="{C183D7F6-B498-43B3-948B-1728B52AA6E4}">
                <adec:decorative xmlns:adec="http://schemas.microsoft.com/office/drawing/2017/decorative" val="1"/>
              </a:ext>
            </a:extLst>
          </p:cNvPr>
          <p:cNvCxnSpPr>
            <a:cxnSpLocks/>
          </p:cNvCxnSpPr>
          <p:nvPr userDrawn="1"/>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Stopka — symbol zastępczy 9">
            <a:extLst>
              <a:ext uri="{FF2B5EF4-FFF2-40B4-BE49-F238E27FC236}">
                <a16:creationId xmlns:a16="http://schemas.microsoft.com/office/drawing/2014/main" id="{B9239148-0308-46C3-9FF0-4027CC8E85E7}"/>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13" name="Data — symbol zastępczy 8">
            <a:extLst>
              <a:ext uri="{FF2B5EF4-FFF2-40B4-BE49-F238E27FC236}">
                <a16:creationId xmlns:a16="http://schemas.microsoft.com/office/drawing/2014/main" id="{774C5953-38DD-4451-A5AA-9A578D59365B}"/>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14" name="Numer slajdu — symbol zastępczy 10">
            <a:extLst>
              <a:ext uri="{FF2B5EF4-FFF2-40B4-BE49-F238E27FC236}">
                <a16:creationId xmlns:a16="http://schemas.microsoft.com/office/drawing/2014/main" id="{39D06D66-ACB3-4B9C-B4EB-FC3EC5BD75A6}"/>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0303F77D-1BEF-481A-B8C1-15974ED46EB7}" type="slidenum">
              <a:rPr lang="pl-PL" noProof="0" smtClean="0"/>
              <a:pPr/>
              <a:t>‹#›</a:t>
            </a:fld>
            <a:endParaRPr lang="pl-PL" noProof="0"/>
          </a:p>
        </p:txBody>
      </p:sp>
    </p:spTree>
    <p:extLst>
      <p:ext uri="{BB962C8B-B14F-4D97-AF65-F5344CB8AC3E}">
        <p14:creationId xmlns:p14="http://schemas.microsoft.com/office/powerpoint/2010/main" val="652202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ś czasu">
    <p:spTree>
      <p:nvGrpSpPr>
        <p:cNvPr id="1" name=""/>
        <p:cNvGrpSpPr/>
        <p:nvPr/>
      </p:nvGrpSpPr>
      <p:grpSpPr>
        <a:xfrm>
          <a:off x="0" y="0"/>
          <a:ext cx="0" cy="0"/>
          <a:chOff x="0" y="0"/>
          <a:chExt cx="0" cy="0"/>
        </a:xfrm>
      </p:grpSpPr>
      <p:sp>
        <p:nvSpPr>
          <p:cNvPr id="8" name="Tytuł 2">
            <a:extLst>
              <a:ext uri="{FF2B5EF4-FFF2-40B4-BE49-F238E27FC236}">
                <a16:creationId xmlns:a16="http://schemas.microsoft.com/office/drawing/2014/main" id="{BCC9BE23-A0EC-4866-A7A4-FD7255EF8F5E}"/>
              </a:ext>
            </a:extLst>
          </p:cNvPr>
          <p:cNvSpPr>
            <a:spLocks noGrp="1"/>
          </p:cNvSpPr>
          <p:nvPr>
            <p:ph type="title"/>
          </p:nvPr>
        </p:nvSpPr>
        <p:spPr>
          <a:xfrm>
            <a:off x="695325" y="888999"/>
            <a:ext cx="10798176" cy="1051914"/>
          </a:xfrm>
          <a:prstGeom prst="rect">
            <a:avLst/>
          </a:prstGeom>
        </p:spPr>
        <p:txBody>
          <a:bodyPr rtlCol="0"/>
          <a:lstStyle/>
          <a:p>
            <a:pPr rtl="0"/>
            <a:r>
              <a:rPr lang="pl-PL" noProof="0"/>
              <a:t>Kliknij, aby edytować styl</a:t>
            </a:r>
          </a:p>
        </p:txBody>
      </p:sp>
      <p:cxnSp>
        <p:nvCxnSpPr>
          <p:cNvPr id="9" name="Łącznik prosty 8">
            <a:extLst>
              <a:ext uri="{FF2B5EF4-FFF2-40B4-BE49-F238E27FC236}">
                <a16:creationId xmlns:a16="http://schemas.microsoft.com/office/drawing/2014/main" id="{203BC10E-3DDD-4EC5-BD6D-D8D180BF3990}"/>
              </a:ext>
              <a:ext uri="{C183D7F6-B498-43B3-948B-1728B52AA6E4}">
                <adec:decorative xmlns:adec="http://schemas.microsoft.com/office/drawing/2017/decorative" val="1"/>
              </a:ext>
            </a:extLst>
          </p:cNvPr>
          <p:cNvCxnSpPr>
            <a:cxnSpLocks/>
          </p:cNvCxnSpPr>
          <p:nvPr userDrawn="1"/>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Zawartość — symbol zastępczy 2">
            <a:extLst>
              <a:ext uri="{FF2B5EF4-FFF2-40B4-BE49-F238E27FC236}">
                <a16:creationId xmlns:a16="http://schemas.microsoft.com/office/drawing/2014/main" id="{1FD4AD3C-6727-49EE-9625-F87A6B8AE0B7}"/>
              </a:ext>
            </a:extLst>
          </p:cNvPr>
          <p:cNvSpPr>
            <a:spLocks noGrp="1"/>
          </p:cNvSpPr>
          <p:nvPr>
            <p:ph sz="quarter" idx="13" hasCustomPrompt="1"/>
          </p:nvPr>
        </p:nvSpPr>
        <p:spPr>
          <a:xfrm>
            <a:off x="695326" y="1940913"/>
            <a:ext cx="10798176" cy="4021586"/>
          </a:xfrm>
          <a:prstGeom prst="rect">
            <a:avLst/>
          </a:prstGeom>
        </p:spPr>
        <p:txBody>
          <a:bodyPr rtlCol="0"/>
          <a:lstStyle>
            <a:lvl1pPr marL="0" indent="0">
              <a:buNone/>
              <a:defRPr>
                <a:latin typeface="Times New Roman" panose="02020603050405020304" pitchFamily="18" charset="0"/>
              </a:defRPr>
            </a:lvl1pPr>
            <a:lvl2pPr marL="457200" indent="0">
              <a:buNone/>
              <a:defRPr/>
            </a:lvl2pPr>
            <a:lvl3pPr marL="914400" indent="0">
              <a:buNone/>
              <a:defRPr/>
            </a:lvl3pPr>
            <a:lvl4pPr marL="1371600" indent="0">
              <a:buNone/>
              <a:defRPr/>
            </a:lvl4pPr>
            <a:lvl5pPr marL="1828800" indent="0">
              <a:buNone/>
              <a:defRPr/>
            </a:lvl5pPr>
          </a:lstStyle>
          <a:p>
            <a:pPr lvl="0" rtl="0"/>
            <a:r>
              <a:rPr lang="pl-PL" noProof="0"/>
              <a:t>Kliknij, aby dodać zawartość</a:t>
            </a:r>
          </a:p>
        </p:txBody>
      </p:sp>
      <p:sp>
        <p:nvSpPr>
          <p:cNvPr id="10" name="Stopka — symbol zastępczy 9">
            <a:extLst>
              <a:ext uri="{FF2B5EF4-FFF2-40B4-BE49-F238E27FC236}">
                <a16:creationId xmlns:a16="http://schemas.microsoft.com/office/drawing/2014/main" id="{4489FA96-DDCF-4A83-91EB-4F5F6179F0D0}"/>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11" name="Data — symbol zastępczy 8">
            <a:extLst>
              <a:ext uri="{FF2B5EF4-FFF2-40B4-BE49-F238E27FC236}">
                <a16:creationId xmlns:a16="http://schemas.microsoft.com/office/drawing/2014/main" id="{F7CC7848-0B2C-4FBE-96B0-0717CC5A9FF1}"/>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12" name="Numer slajdu — symbol zastępczy 10">
            <a:extLst>
              <a:ext uri="{FF2B5EF4-FFF2-40B4-BE49-F238E27FC236}">
                <a16:creationId xmlns:a16="http://schemas.microsoft.com/office/drawing/2014/main" id="{4CD16377-DD1B-4262-BDAE-760577F5B81D}"/>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0303F77D-1BEF-481A-B8C1-15974ED46EB7}" type="slidenum">
              <a:rPr lang="pl-PL" noProof="0" smtClean="0"/>
              <a:pPr/>
              <a:t>‹#›</a:t>
            </a:fld>
            <a:endParaRPr lang="pl-PL" noProof="0"/>
          </a:p>
        </p:txBody>
      </p:sp>
    </p:spTree>
    <p:extLst>
      <p:ext uri="{BB962C8B-B14F-4D97-AF65-F5344CB8AC3E}">
        <p14:creationId xmlns:p14="http://schemas.microsoft.com/office/powerpoint/2010/main" val="3697066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olumna zawartości 2">
    <p:spTree>
      <p:nvGrpSpPr>
        <p:cNvPr id="1" name=""/>
        <p:cNvGrpSpPr/>
        <p:nvPr/>
      </p:nvGrpSpPr>
      <p:grpSpPr>
        <a:xfrm>
          <a:off x="0" y="0"/>
          <a:ext cx="0" cy="0"/>
          <a:chOff x="0" y="0"/>
          <a:chExt cx="0" cy="0"/>
        </a:xfrm>
      </p:grpSpPr>
      <p:sp>
        <p:nvSpPr>
          <p:cNvPr id="8" name="Tytuł 9">
            <a:extLst>
              <a:ext uri="{FF2B5EF4-FFF2-40B4-BE49-F238E27FC236}">
                <a16:creationId xmlns:a16="http://schemas.microsoft.com/office/drawing/2014/main" id="{4246B94A-8C64-4FBA-B409-1F9487E19CF3}"/>
              </a:ext>
            </a:extLst>
          </p:cNvPr>
          <p:cNvSpPr>
            <a:spLocks noGrp="1"/>
          </p:cNvSpPr>
          <p:nvPr>
            <p:ph type="title"/>
          </p:nvPr>
        </p:nvSpPr>
        <p:spPr>
          <a:xfrm>
            <a:off x="700087" y="909638"/>
            <a:ext cx="10691813" cy="810192"/>
          </a:xfrm>
          <a:prstGeom prst="rect">
            <a:avLst/>
          </a:prstGeom>
        </p:spPr>
        <p:txBody>
          <a:bodyPr rtlCol="0"/>
          <a:lstStyle/>
          <a:p>
            <a:pPr rtl="0"/>
            <a:r>
              <a:rPr lang="pl-PL" noProof="0"/>
              <a:t>Kliknij, aby edytować styl</a:t>
            </a:r>
          </a:p>
        </p:txBody>
      </p:sp>
      <p:cxnSp>
        <p:nvCxnSpPr>
          <p:cNvPr id="9" name="Łącznik prosty 8">
            <a:extLst>
              <a:ext uri="{FF2B5EF4-FFF2-40B4-BE49-F238E27FC236}">
                <a16:creationId xmlns:a16="http://schemas.microsoft.com/office/drawing/2014/main" id="{866F075D-9008-4BD3-A772-7AF7AD667D5A}"/>
              </a:ext>
              <a:ext uri="{C183D7F6-B498-43B3-948B-1728B52AA6E4}">
                <adec:decorative xmlns:adec="http://schemas.microsoft.com/office/drawing/2017/decorative" val="1"/>
              </a:ext>
            </a:extLst>
          </p:cNvPr>
          <p:cNvCxnSpPr>
            <a:cxnSpLocks/>
          </p:cNvCxnSpPr>
          <p:nvPr userDrawn="1"/>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kst — symbol zastępczy 2">
            <a:extLst>
              <a:ext uri="{FF2B5EF4-FFF2-40B4-BE49-F238E27FC236}">
                <a16:creationId xmlns:a16="http://schemas.microsoft.com/office/drawing/2014/main" id="{4C185B95-5C0F-400E-B7DF-8FF843290737}"/>
              </a:ext>
            </a:extLst>
          </p:cNvPr>
          <p:cNvSpPr>
            <a:spLocks noGrp="1"/>
          </p:cNvSpPr>
          <p:nvPr>
            <p:ph type="body" sz="quarter" idx="15" hasCustomPrompt="1"/>
          </p:nvPr>
        </p:nvSpPr>
        <p:spPr>
          <a:xfrm>
            <a:off x="800100" y="2003375"/>
            <a:ext cx="5094288" cy="526767"/>
          </a:xfrm>
          <a:prstGeom prst="rect">
            <a:avLst/>
          </a:prstGeom>
        </p:spPr>
        <p:txBody>
          <a:bodyPr rtlCol="0"/>
          <a:lstStyle>
            <a:lvl1pPr marL="0" indent="0">
              <a:buNone/>
              <a:defRPr b="1">
                <a:solidFill>
                  <a:schemeClr val="accent4"/>
                </a:solidFill>
                <a:latin typeface="Times New Roman" panose="02020603050405020304" pitchFamily="18" charset="0"/>
              </a:defRPr>
            </a:lvl1pPr>
          </a:lstStyle>
          <a:p>
            <a:pPr lvl="0" rtl="0"/>
            <a:r>
              <a:rPr lang="pl-PL" noProof="0"/>
              <a:t>Dodaj podtytuł w tym miejscu</a:t>
            </a:r>
          </a:p>
        </p:txBody>
      </p:sp>
      <p:sp>
        <p:nvSpPr>
          <p:cNvPr id="11" name="Zawartość — symbol zastępczy 10">
            <a:extLst>
              <a:ext uri="{FF2B5EF4-FFF2-40B4-BE49-F238E27FC236}">
                <a16:creationId xmlns:a16="http://schemas.microsoft.com/office/drawing/2014/main" id="{BC725AFD-5A48-451D-B91D-9E63953F8E8B}"/>
              </a:ext>
            </a:extLst>
          </p:cNvPr>
          <p:cNvSpPr>
            <a:spLocks noGrp="1"/>
          </p:cNvSpPr>
          <p:nvPr>
            <p:ph idx="1" hasCustomPrompt="1"/>
          </p:nvPr>
        </p:nvSpPr>
        <p:spPr>
          <a:xfrm>
            <a:off x="800099" y="2551176"/>
            <a:ext cx="5094673" cy="3273552"/>
          </a:xfrm>
          <a:prstGeom prst="rect">
            <a:avLst/>
          </a:prstGeom>
        </p:spPr>
        <p:txBody>
          <a:bodyPr rtlCol="0">
            <a:normAutofit/>
          </a:bodyPr>
          <a:lstStyle>
            <a:lvl1pPr>
              <a:lnSpc>
                <a:spcPct val="100000"/>
              </a:lnSpc>
              <a:defRPr sz="1800">
                <a:latin typeface="Times New Roman" panose="02020603050405020304" pitchFamily="18" charset="0"/>
              </a:defRPr>
            </a:lvl1pPr>
          </a:lstStyle>
          <a:p>
            <a:pPr rtl="0"/>
            <a:r>
              <a:rPr lang="pl-PL" noProof="0"/>
              <a:t>Tutaj wstaw tekst</a:t>
            </a:r>
          </a:p>
        </p:txBody>
      </p:sp>
      <p:sp>
        <p:nvSpPr>
          <p:cNvPr id="18" name="Tekst — symbol zastępczy 2">
            <a:extLst>
              <a:ext uri="{FF2B5EF4-FFF2-40B4-BE49-F238E27FC236}">
                <a16:creationId xmlns:a16="http://schemas.microsoft.com/office/drawing/2014/main" id="{6ACDC650-288E-4CF5-8546-9F2D5CEC8868}"/>
              </a:ext>
            </a:extLst>
          </p:cNvPr>
          <p:cNvSpPr>
            <a:spLocks noGrp="1"/>
          </p:cNvSpPr>
          <p:nvPr>
            <p:ph type="body" sz="quarter" idx="16" hasCustomPrompt="1"/>
          </p:nvPr>
        </p:nvSpPr>
        <p:spPr>
          <a:xfrm>
            <a:off x="6297611" y="2003375"/>
            <a:ext cx="5094288" cy="526767"/>
          </a:xfrm>
          <a:prstGeom prst="rect">
            <a:avLst/>
          </a:prstGeom>
        </p:spPr>
        <p:txBody>
          <a:bodyPr rtlCol="0"/>
          <a:lstStyle>
            <a:lvl1pPr marL="0" indent="0">
              <a:buNone/>
              <a:defRPr b="1">
                <a:solidFill>
                  <a:schemeClr val="accent4"/>
                </a:solidFill>
                <a:latin typeface="Times New Roman" panose="02020603050405020304" pitchFamily="18" charset="0"/>
              </a:defRPr>
            </a:lvl1pPr>
          </a:lstStyle>
          <a:p>
            <a:pPr lvl="0" rtl="0"/>
            <a:r>
              <a:rPr lang="pl-PL" noProof="0"/>
              <a:t>Dodaj podtytuł w tym miejscu</a:t>
            </a:r>
          </a:p>
        </p:txBody>
      </p:sp>
      <p:sp>
        <p:nvSpPr>
          <p:cNvPr id="17" name="Zawartość — symbol zastępczy 10">
            <a:extLst>
              <a:ext uri="{FF2B5EF4-FFF2-40B4-BE49-F238E27FC236}">
                <a16:creationId xmlns:a16="http://schemas.microsoft.com/office/drawing/2014/main" id="{956E1F7E-0B80-40DB-8F21-F06D9DD56264}"/>
              </a:ext>
            </a:extLst>
          </p:cNvPr>
          <p:cNvSpPr>
            <a:spLocks noGrp="1"/>
          </p:cNvSpPr>
          <p:nvPr>
            <p:ph idx="13" hasCustomPrompt="1"/>
          </p:nvPr>
        </p:nvSpPr>
        <p:spPr>
          <a:xfrm>
            <a:off x="6297226" y="2551176"/>
            <a:ext cx="5094673" cy="3273552"/>
          </a:xfrm>
          <a:prstGeom prst="rect">
            <a:avLst/>
          </a:prstGeom>
        </p:spPr>
        <p:txBody>
          <a:bodyPr rtlCol="0">
            <a:normAutofit/>
          </a:bodyPr>
          <a:lstStyle>
            <a:lvl1pPr>
              <a:lnSpc>
                <a:spcPct val="100000"/>
              </a:lnSpc>
              <a:defRPr sz="1800">
                <a:latin typeface="Times New Roman" panose="02020603050405020304" pitchFamily="18" charset="0"/>
              </a:defRPr>
            </a:lvl1pPr>
          </a:lstStyle>
          <a:p>
            <a:pPr rtl="0"/>
            <a:r>
              <a:rPr lang="pl-PL" noProof="0"/>
              <a:t>Tutaj wstaw tekst</a:t>
            </a:r>
          </a:p>
        </p:txBody>
      </p:sp>
      <p:cxnSp>
        <p:nvCxnSpPr>
          <p:cNvPr id="12" name="Łącznik prosty 11">
            <a:extLst>
              <a:ext uri="{FF2B5EF4-FFF2-40B4-BE49-F238E27FC236}">
                <a16:creationId xmlns:a16="http://schemas.microsoft.com/office/drawing/2014/main" id="{D91B92C0-6B36-412A-9A49-16AB59FFBEEC}"/>
              </a:ext>
              <a:ext uri="{C183D7F6-B498-43B3-948B-1728B52AA6E4}">
                <adec:decorative xmlns:adec="http://schemas.microsoft.com/office/drawing/2017/decorative" val="1"/>
              </a:ext>
            </a:extLst>
          </p:cNvPr>
          <p:cNvCxnSpPr>
            <a:cxnSpLocks/>
          </p:cNvCxnSpPr>
          <p:nvPr userDrawn="1"/>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Stopka — symbol zastępczy 7">
            <a:extLst>
              <a:ext uri="{FF2B5EF4-FFF2-40B4-BE49-F238E27FC236}">
                <a16:creationId xmlns:a16="http://schemas.microsoft.com/office/drawing/2014/main" id="{B4EFB36A-E4FD-4966-A091-9BDAF29916F8}"/>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14" name="Data — symbol zastępczy 6">
            <a:extLst>
              <a:ext uri="{FF2B5EF4-FFF2-40B4-BE49-F238E27FC236}">
                <a16:creationId xmlns:a16="http://schemas.microsoft.com/office/drawing/2014/main" id="{9B52EA1F-D8D0-4F42-B00A-F0E943F82E57}"/>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15" name="Numer slajdu — symbol zastępczy 8">
            <a:extLst>
              <a:ext uri="{FF2B5EF4-FFF2-40B4-BE49-F238E27FC236}">
                <a16:creationId xmlns:a16="http://schemas.microsoft.com/office/drawing/2014/main" id="{498A6230-35B8-4147-9494-90708BFC3330}"/>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E30AF5A0-43BB-4336-8627-9123B9144D80}" type="slidenum">
              <a:rPr lang="pl-PL" noProof="0" smtClean="0"/>
              <a:pPr/>
              <a:t>‹#›</a:t>
            </a:fld>
            <a:endParaRPr lang="pl-PL" noProof="0"/>
          </a:p>
        </p:txBody>
      </p:sp>
    </p:spTree>
    <p:extLst>
      <p:ext uri="{BB962C8B-B14F-4D97-AF65-F5344CB8AC3E}">
        <p14:creationId xmlns:p14="http://schemas.microsoft.com/office/powerpoint/2010/main" val="101932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olumna zawartości 3">
    <p:spTree>
      <p:nvGrpSpPr>
        <p:cNvPr id="1" name=""/>
        <p:cNvGrpSpPr/>
        <p:nvPr/>
      </p:nvGrpSpPr>
      <p:grpSpPr>
        <a:xfrm>
          <a:off x="0" y="0"/>
          <a:ext cx="0" cy="0"/>
          <a:chOff x="0" y="0"/>
          <a:chExt cx="0" cy="0"/>
        </a:xfrm>
      </p:grpSpPr>
      <p:cxnSp>
        <p:nvCxnSpPr>
          <p:cNvPr id="8" name="Łącznik prosty 7">
            <a:extLst>
              <a:ext uri="{FF2B5EF4-FFF2-40B4-BE49-F238E27FC236}">
                <a16:creationId xmlns:a16="http://schemas.microsoft.com/office/drawing/2014/main" id="{DCC332FB-CD3F-4398-958A-CBE45129A19A}"/>
              </a:ext>
              <a:ext uri="{C183D7F6-B498-43B3-948B-1728B52AA6E4}">
                <adec:decorative xmlns:adec="http://schemas.microsoft.com/office/drawing/2017/decorative" val="1"/>
              </a:ext>
            </a:extLst>
          </p:cNvPr>
          <p:cNvCxnSpPr>
            <a:cxnSpLocks/>
          </p:cNvCxnSpPr>
          <p:nvPr userDrawn="1"/>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ytuł 9">
            <a:extLst>
              <a:ext uri="{FF2B5EF4-FFF2-40B4-BE49-F238E27FC236}">
                <a16:creationId xmlns:a16="http://schemas.microsoft.com/office/drawing/2014/main" id="{E566CA14-5018-43EE-BB8F-E12209B2C3BD}"/>
              </a:ext>
            </a:extLst>
          </p:cNvPr>
          <p:cNvSpPr>
            <a:spLocks noGrp="1"/>
          </p:cNvSpPr>
          <p:nvPr>
            <p:ph type="title"/>
          </p:nvPr>
        </p:nvSpPr>
        <p:spPr>
          <a:xfrm>
            <a:off x="700087" y="909638"/>
            <a:ext cx="10691813" cy="810192"/>
          </a:xfrm>
          <a:prstGeom prst="rect">
            <a:avLst/>
          </a:prstGeom>
        </p:spPr>
        <p:txBody>
          <a:bodyPr rtlCol="0"/>
          <a:lstStyle/>
          <a:p>
            <a:pPr rtl="0"/>
            <a:r>
              <a:rPr lang="pl-PL" noProof="0"/>
              <a:t>Kliknij, aby edytować styl</a:t>
            </a:r>
          </a:p>
        </p:txBody>
      </p:sp>
      <p:sp>
        <p:nvSpPr>
          <p:cNvPr id="14" name="Tekst — symbol zastępczy 2">
            <a:extLst>
              <a:ext uri="{FF2B5EF4-FFF2-40B4-BE49-F238E27FC236}">
                <a16:creationId xmlns:a16="http://schemas.microsoft.com/office/drawing/2014/main" id="{1A76201F-C7C2-400C-BE9B-F185A832CC24}"/>
              </a:ext>
            </a:extLst>
          </p:cNvPr>
          <p:cNvSpPr>
            <a:spLocks noGrp="1"/>
          </p:cNvSpPr>
          <p:nvPr>
            <p:ph type="body" sz="quarter" idx="15" hasCustomPrompt="1"/>
          </p:nvPr>
        </p:nvSpPr>
        <p:spPr>
          <a:xfrm>
            <a:off x="800099" y="2005870"/>
            <a:ext cx="3390161" cy="526756"/>
          </a:xfrm>
          <a:prstGeom prst="rect">
            <a:avLst/>
          </a:prstGeom>
        </p:spPr>
        <p:txBody>
          <a:bodyPr rtlCol="0"/>
          <a:lstStyle>
            <a:lvl1pPr marL="0" indent="0">
              <a:buNone/>
              <a:defRPr b="1">
                <a:solidFill>
                  <a:schemeClr val="accent4"/>
                </a:solidFill>
                <a:latin typeface="Times New Roman" panose="02020603050405020304" pitchFamily="18" charset="0"/>
              </a:defRPr>
            </a:lvl1pPr>
          </a:lstStyle>
          <a:p>
            <a:pPr lvl="0" rtl="0"/>
            <a:r>
              <a:rPr lang="pl-PL" noProof="0"/>
              <a:t>Dodaj podtytuł w tym miejscu</a:t>
            </a:r>
          </a:p>
        </p:txBody>
      </p:sp>
      <p:sp>
        <p:nvSpPr>
          <p:cNvPr id="9" name="Zawartość — symbol zastępczy 10">
            <a:extLst>
              <a:ext uri="{FF2B5EF4-FFF2-40B4-BE49-F238E27FC236}">
                <a16:creationId xmlns:a16="http://schemas.microsoft.com/office/drawing/2014/main" id="{A742F7E8-0787-4D2C-B53F-B62C309ED6D6}"/>
              </a:ext>
            </a:extLst>
          </p:cNvPr>
          <p:cNvSpPr>
            <a:spLocks noGrp="1"/>
          </p:cNvSpPr>
          <p:nvPr>
            <p:ph idx="1" hasCustomPrompt="1"/>
          </p:nvPr>
        </p:nvSpPr>
        <p:spPr>
          <a:xfrm>
            <a:off x="800099" y="2552345"/>
            <a:ext cx="3390161" cy="3272810"/>
          </a:xfrm>
          <a:prstGeom prst="rect">
            <a:avLst/>
          </a:prstGeom>
        </p:spPr>
        <p:txBody>
          <a:bodyPr rtlCol="0">
            <a:normAutofit/>
          </a:bodyPr>
          <a:lstStyle>
            <a:lvl1pPr>
              <a:lnSpc>
                <a:spcPct val="100000"/>
              </a:lnSpc>
              <a:defRPr sz="1800">
                <a:latin typeface="Times New Roman" panose="02020603050405020304" pitchFamily="18" charset="0"/>
              </a:defRPr>
            </a:lvl1pPr>
          </a:lstStyle>
          <a:p>
            <a:pPr rtl="0"/>
            <a:r>
              <a:rPr lang="pl-PL" noProof="0"/>
              <a:t>Tutaj wstaw tekst</a:t>
            </a:r>
          </a:p>
        </p:txBody>
      </p:sp>
      <p:sp>
        <p:nvSpPr>
          <p:cNvPr id="17" name="Tekst — symbol zastępczy 2">
            <a:extLst>
              <a:ext uri="{FF2B5EF4-FFF2-40B4-BE49-F238E27FC236}">
                <a16:creationId xmlns:a16="http://schemas.microsoft.com/office/drawing/2014/main" id="{ED178B9A-B987-49A0-B73F-70B855C42403}"/>
              </a:ext>
            </a:extLst>
          </p:cNvPr>
          <p:cNvSpPr>
            <a:spLocks noGrp="1"/>
          </p:cNvSpPr>
          <p:nvPr>
            <p:ph type="body" sz="quarter" idx="16" hasCustomPrompt="1"/>
          </p:nvPr>
        </p:nvSpPr>
        <p:spPr>
          <a:xfrm>
            <a:off x="4400919" y="2005870"/>
            <a:ext cx="3390161" cy="526756"/>
          </a:xfrm>
          <a:prstGeom prst="rect">
            <a:avLst/>
          </a:prstGeom>
        </p:spPr>
        <p:txBody>
          <a:bodyPr rtlCol="0"/>
          <a:lstStyle>
            <a:lvl1pPr marL="0" indent="0">
              <a:buNone/>
              <a:defRPr b="1">
                <a:solidFill>
                  <a:schemeClr val="accent4"/>
                </a:solidFill>
                <a:latin typeface="Times New Roman" panose="02020603050405020304" pitchFamily="18" charset="0"/>
              </a:defRPr>
            </a:lvl1pPr>
          </a:lstStyle>
          <a:p>
            <a:pPr lvl="0" rtl="0"/>
            <a:r>
              <a:rPr lang="pl-PL" noProof="0"/>
              <a:t>Dodaj podtytuł w tym miejscu</a:t>
            </a:r>
          </a:p>
        </p:txBody>
      </p:sp>
      <p:sp>
        <p:nvSpPr>
          <p:cNvPr id="15" name="Zawartość — symbol zastępczy 10">
            <a:extLst>
              <a:ext uri="{FF2B5EF4-FFF2-40B4-BE49-F238E27FC236}">
                <a16:creationId xmlns:a16="http://schemas.microsoft.com/office/drawing/2014/main" id="{407D5990-6E05-4ECC-B930-EA5CF0774CFB}"/>
              </a:ext>
            </a:extLst>
          </p:cNvPr>
          <p:cNvSpPr>
            <a:spLocks noGrp="1"/>
          </p:cNvSpPr>
          <p:nvPr>
            <p:ph idx="13" hasCustomPrompt="1"/>
          </p:nvPr>
        </p:nvSpPr>
        <p:spPr>
          <a:xfrm>
            <a:off x="4400919" y="2552345"/>
            <a:ext cx="3390161" cy="3272810"/>
          </a:xfrm>
          <a:prstGeom prst="rect">
            <a:avLst/>
          </a:prstGeom>
        </p:spPr>
        <p:txBody>
          <a:bodyPr rtlCol="0">
            <a:normAutofit/>
          </a:bodyPr>
          <a:lstStyle>
            <a:lvl1pPr>
              <a:lnSpc>
                <a:spcPct val="100000"/>
              </a:lnSpc>
              <a:defRPr sz="1800">
                <a:latin typeface="Times New Roman" panose="02020603050405020304" pitchFamily="18" charset="0"/>
              </a:defRPr>
            </a:lvl1pPr>
          </a:lstStyle>
          <a:p>
            <a:pPr rtl="0"/>
            <a:r>
              <a:rPr lang="pl-PL" noProof="0"/>
              <a:t>Tutaj wstaw tekst</a:t>
            </a:r>
          </a:p>
        </p:txBody>
      </p:sp>
      <p:sp>
        <p:nvSpPr>
          <p:cNvPr id="18" name="Tekst — symbol zastępczy 2">
            <a:extLst>
              <a:ext uri="{FF2B5EF4-FFF2-40B4-BE49-F238E27FC236}">
                <a16:creationId xmlns:a16="http://schemas.microsoft.com/office/drawing/2014/main" id="{C6A58550-98E5-4548-82F6-EE971733A79D}"/>
              </a:ext>
            </a:extLst>
          </p:cNvPr>
          <p:cNvSpPr>
            <a:spLocks noGrp="1"/>
          </p:cNvSpPr>
          <p:nvPr>
            <p:ph type="body" sz="quarter" idx="17" hasCustomPrompt="1"/>
          </p:nvPr>
        </p:nvSpPr>
        <p:spPr>
          <a:xfrm>
            <a:off x="8001739" y="2005870"/>
            <a:ext cx="3390161" cy="526756"/>
          </a:xfrm>
          <a:prstGeom prst="rect">
            <a:avLst/>
          </a:prstGeom>
        </p:spPr>
        <p:txBody>
          <a:bodyPr rtlCol="0"/>
          <a:lstStyle>
            <a:lvl1pPr marL="0" indent="0">
              <a:buNone/>
              <a:defRPr b="1">
                <a:solidFill>
                  <a:schemeClr val="accent4"/>
                </a:solidFill>
                <a:latin typeface="Times New Roman" panose="02020603050405020304" pitchFamily="18" charset="0"/>
              </a:defRPr>
            </a:lvl1pPr>
          </a:lstStyle>
          <a:p>
            <a:pPr lvl="0" rtl="0"/>
            <a:r>
              <a:rPr lang="pl-PL" noProof="0"/>
              <a:t>Dodaj podtytuł w tym miejscu</a:t>
            </a:r>
          </a:p>
        </p:txBody>
      </p:sp>
      <p:sp>
        <p:nvSpPr>
          <p:cNvPr id="16" name="Zawartość — symbol zastępczy 10">
            <a:extLst>
              <a:ext uri="{FF2B5EF4-FFF2-40B4-BE49-F238E27FC236}">
                <a16:creationId xmlns:a16="http://schemas.microsoft.com/office/drawing/2014/main" id="{6B90AFA0-EDA3-4F21-A480-F56AA1D0BEB6}"/>
              </a:ext>
            </a:extLst>
          </p:cNvPr>
          <p:cNvSpPr>
            <a:spLocks noGrp="1"/>
          </p:cNvSpPr>
          <p:nvPr>
            <p:ph idx="14" hasCustomPrompt="1"/>
          </p:nvPr>
        </p:nvSpPr>
        <p:spPr>
          <a:xfrm>
            <a:off x="8001739" y="2552345"/>
            <a:ext cx="3390161" cy="3272810"/>
          </a:xfrm>
          <a:prstGeom prst="rect">
            <a:avLst/>
          </a:prstGeom>
        </p:spPr>
        <p:txBody>
          <a:bodyPr rtlCol="0">
            <a:normAutofit/>
          </a:bodyPr>
          <a:lstStyle>
            <a:lvl1pPr>
              <a:lnSpc>
                <a:spcPct val="100000"/>
              </a:lnSpc>
              <a:defRPr sz="1800">
                <a:latin typeface="Times New Roman" panose="02020603050405020304" pitchFamily="18" charset="0"/>
              </a:defRPr>
            </a:lvl1pPr>
          </a:lstStyle>
          <a:p>
            <a:pPr rtl="0"/>
            <a:r>
              <a:rPr lang="pl-PL" noProof="0"/>
              <a:t>Tutaj wstaw tekst</a:t>
            </a:r>
          </a:p>
        </p:txBody>
      </p:sp>
      <p:cxnSp>
        <p:nvCxnSpPr>
          <p:cNvPr id="10" name="Łącznik prosty 9">
            <a:extLst>
              <a:ext uri="{FF2B5EF4-FFF2-40B4-BE49-F238E27FC236}">
                <a16:creationId xmlns:a16="http://schemas.microsoft.com/office/drawing/2014/main" id="{9346E7C8-F905-4B13-8FD6-185A0418404C}"/>
              </a:ext>
              <a:ext uri="{C183D7F6-B498-43B3-948B-1728B52AA6E4}">
                <adec:decorative xmlns:adec="http://schemas.microsoft.com/office/drawing/2017/decorative" val="1"/>
              </a:ext>
            </a:extLst>
          </p:cNvPr>
          <p:cNvCxnSpPr>
            <a:cxnSpLocks/>
          </p:cNvCxnSpPr>
          <p:nvPr userDrawn="1"/>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Stopka — symbol zastępczy 7">
            <a:extLst>
              <a:ext uri="{FF2B5EF4-FFF2-40B4-BE49-F238E27FC236}">
                <a16:creationId xmlns:a16="http://schemas.microsoft.com/office/drawing/2014/main" id="{A0E3EE3A-87F3-4F60-90D8-938E4BBC2B4D}"/>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12" name="Data — symbol zastępczy 6">
            <a:extLst>
              <a:ext uri="{FF2B5EF4-FFF2-40B4-BE49-F238E27FC236}">
                <a16:creationId xmlns:a16="http://schemas.microsoft.com/office/drawing/2014/main" id="{F1449B0C-8214-4186-9666-E63CCA09094E}"/>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13" name="Numer slajdu — symbol zastępczy 8">
            <a:extLst>
              <a:ext uri="{FF2B5EF4-FFF2-40B4-BE49-F238E27FC236}">
                <a16:creationId xmlns:a16="http://schemas.microsoft.com/office/drawing/2014/main" id="{F5DDBFC0-CC80-4B03-B5F5-3C57166DCA88}"/>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E30AF5A0-43BB-4336-8627-9123B9144D80}" type="slidenum">
              <a:rPr lang="pl-PL" noProof="0" smtClean="0"/>
              <a:pPr/>
              <a:t>‹#›</a:t>
            </a:fld>
            <a:endParaRPr lang="pl-PL" noProof="0"/>
          </a:p>
        </p:txBody>
      </p:sp>
    </p:spTree>
    <p:extLst>
      <p:ext uri="{BB962C8B-B14F-4D97-AF65-F5344CB8AC3E}">
        <p14:creationId xmlns:p14="http://schemas.microsoft.com/office/powerpoint/2010/main" val="2986452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dsumowanie">
    <p:spTree>
      <p:nvGrpSpPr>
        <p:cNvPr id="1" name=""/>
        <p:cNvGrpSpPr/>
        <p:nvPr/>
      </p:nvGrpSpPr>
      <p:grpSpPr>
        <a:xfrm>
          <a:off x="0" y="0"/>
          <a:ext cx="0" cy="0"/>
          <a:chOff x="0" y="0"/>
          <a:chExt cx="0" cy="0"/>
        </a:xfrm>
      </p:grpSpPr>
      <p:cxnSp>
        <p:nvCxnSpPr>
          <p:cNvPr id="28" name="Łącznik prosty 27">
            <a:extLst>
              <a:ext uri="{FF2B5EF4-FFF2-40B4-BE49-F238E27FC236}">
                <a16:creationId xmlns:a16="http://schemas.microsoft.com/office/drawing/2014/main" id="{F01BF5DB-2BF3-4196-B1CF-82B7CDCC02DC}"/>
              </a:ext>
              <a:ext uri="{C183D7F6-B498-43B3-948B-1728B52AA6E4}">
                <adec:decorative xmlns:adec="http://schemas.microsoft.com/office/drawing/2017/decorative" val="1"/>
              </a:ext>
            </a:extLst>
          </p:cNvPr>
          <p:cNvCxnSpPr>
            <a:cxnSpLocks/>
          </p:cNvCxnSpPr>
          <p:nvPr userDrawn="1"/>
        </p:nvCxnSpPr>
        <p:spPr>
          <a:xfrm>
            <a:off x="7987523" y="729692"/>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Tytuł 12">
            <a:extLst>
              <a:ext uri="{FF2B5EF4-FFF2-40B4-BE49-F238E27FC236}">
                <a16:creationId xmlns:a16="http://schemas.microsoft.com/office/drawing/2014/main" id="{168DC13D-FFC6-4CC5-B9F8-B3B0961093A9}"/>
              </a:ext>
            </a:extLst>
          </p:cNvPr>
          <p:cNvSpPr>
            <a:spLocks noGrp="1"/>
          </p:cNvSpPr>
          <p:nvPr>
            <p:ph type="title"/>
          </p:nvPr>
        </p:nvSpPr>
        <p:spPr>
          <a:xfrm>
            <a:off x="7887511" y="909639"/>
            <a:ext cx="3703856" cy="1290636"/>
          </a:xfrm>
          <a:prstGeom prst="rect">
            <a:avLst/>
          </a:prstGeom>
        </p:spPr>
        <p:txBody>
          <a:bodyPr rtlCol="0">
            <a:normAutofit/>
          </a:bodyPr>
          <a:lstStyle/>
          <a:p>
            <a:pPr rtl="0"/>
            <a:r>
              <a:rPr lang="pl-PL" noProof="0"/>
              <a:t>Kliknij, aby edytować styl</a:t>
            </a:r>
          </a:p>
        </p:txBody>
      </p:sp>
      <p:sp>
        <p:nvSpPr>
          <p:cNvPr id="51" name="Obraz — symbol zastępczy 37">
            <a:extLst>
              <a:ext uri="{FF2B5EF4-FFF2-40B4-BE49-F238E27FC236}">
                <a16:creationId xmlns:a16="http://schemas.microsoft.com/office/drawing/2014/main" id="{F1AD5C34-DDA9-421B-A3C2-4D014B3D3FBD}"/>
              </a:ext>
            </a:extLst>
          </p:cNvPr>
          <p:cNvSpPr>
            <a:spLocks noGrp="1"/>
          </p:cNvSpPr>
          <p:nvPr>
            <p:ph type="pic" sz="quarter" idx="13" hasCustomPrompt="1"/>
          </p:nvPr>
        </p:nvSpPr>
        <p:spPr>
          <a:xfrm>
            <a:off x="715383" y="723900"/>
            <a:ext cx="3179762" cy="2160588"/>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53" name="Obraz — symbol zastępczy 43">
            <a:extLst>
              <a:ext uri="{FF2B5EF4-FFF2-40B4-BE49-F238E27FC236}">
                <a16:creationId xmlns:a16="http://schemas.microsoft.com/office/drawing/2014/main" id="{11508423-C6F4-4605-9E6D-1ED73334D0F5}"/>
              </a:ext>
            </a:extLst>
          </p:cNvPr>
          <p:cNvSpPr>
            <a:spLocks noGrp="1"/>
          </p:cNvSpPr>
          <p:nvPr>
            <p:ph type="pic" sz="quarter" idx="15" hasCustomPrompt="1"/>
          </p:nvPr>
        </p:nvSpPr>
        <p:spPr>
          <a:xfrm>
            <a:off x="715383" y="3048000"/>
            <a:ext cx="3178175" cy="3086100"/>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57" name="Obraz — symbol zastępczy 55">
            <a:extLst>
              <a:ext uri="{FF2B5EF4-FFF2-40B4-BE49-F238E27FC236}">
                <a16:creationId xmlns:a16="http://schemas.microsoft.com/office/drawing/2014/main" id="{1692DD91-8169-4A90-9D17-8A60286225FF}"/>
              </a:ext>
            </a:extLst>
          </p:cNvPr>
          <p:cNvSpPr>
            <a:spLocks noGrp="1"/>
          </p:cNvSpPr>
          <p:nvPr>
            <p:ph type="pic" sz="quarter" idx="17" hasCustomPrompt="1"/>
          </p:nvPr>
        </p:nvSpPr>
        <p:spPr>
          <a:xfrm>
            <a:off x="4040188" y="723900"/>
            <a:ext cx="3371850" cy="3159125"/>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54" name="Obraz — symbol zastępczy 45">
            <a:extLst>
              <a:ext uri="{FF2B5EF4-FFF2-40B4-BE49-F238E27FC236}">
                <a16:creationId xmlns:a16="http://schemas.microsoft.com/office/drawing/2014/main" id="{30A5BEAE-CA80-4FFD-8DD4-5B7413AF51D2}"/>
              </a:ext>
            </a:extLst>
          </p:cNvPr>
          <p:cNvSpPr>
            <a:spLocks noGrp="1"/>
          </p:cNvSpPr>
          <p:nvPr>
            <p:ph type="pic" sz="quarter" idx="16" hasCustomPrompt="1"/>
          </p:nvPr>
        </p:nvSpPr>
        <p:spPr>
          <a:xfrm>
            <a:off x="4039608" y="4038600"/>
            <a:ext cx="3371659" cy="2095500"/>
          </a:xfrm>
          <a:prstGeom prst="rect">
            <a:avLst/>
          </a:prstGeom>
        </p:spPr>
        <p:txBody>
          <a:bodyPr rtlCol="0"/>
          <a:lstStyle>
            <a:lvl1pPr marL="0" indent="0" algn="ctr">
              <a:buNone/>
              <a:defRPr>
                <a:latin typeface="Times New Roman" panose="02020603050405020304" pitchFamily="18" charset="0"/>
              </a:defRPr>
            </a:lvl1pPr>
          </a:lstStyle>
          <a:p>
            <a:pPr rtl="0"/>
            <a:r>
              <a:rPr lang="pl-PL" noProof="0"/>
              <a:t>Wstaw zdjęcie tutaj</a:t>
            </a:r>
          </a:p>
        </p:txBody>
      </p:sp>
      <p:sp>
        <p:nvSpPr>
          <p:cNvPr id="29" name="Zawartość — symbol zastępczy 14">
            <a:extLst>
              <a:ext uri="{FF2B5EF4-FFF2-40B4-BE49-F238E27FC236}">
                <a16:creationId xmlns:a16="http://schemas.microsoft.com/office/drawing/2014/main" id="{4B2044C0-1C45-402D-BC20-0EB82BDB4F68}"/>
              </a:ext>
            </a:extLst>
          </p:cNvPr>
          <p:cNvSpPr>
            <a:spLocks noGrp="1"/>
          </p:cNvSpPr>
          <p:nvPr>
            <p:ph idx="1"/>
          </p:nvPr>
        </p:nvSpPr>
        <p:spPr>
          <a:xfrm>
            <a:off x="7887510" y="2380221"/>
            <a:ext cx="3703856" cy="3866403"/>
          </a:xfrm>
          <a:prstGeom prst="rect">
            <a:avLst/>
          </a:prstGeom>
        </p:spPr>
        <p:txBody>
          <a:bodyPr rtlCol="0">
            <a:normAutofit/>
          </a:bodyPr>
          <a:lstStyle>
            <a:lvl1pPr marL="0" indent="0">
              <a:lnSpc>
                <a:spcPct val="100000"/>
              </a:lnSpc>
              <a:buNone/>
              <a:defRPr sz="1800">
                <a:latin typeface="Times New Roman" panose="02020603050405020304" pitchFamily="18" charset="0"/>
              </a:defRPr>
            </a:lvl1pPr>
          </a:lstStyle>
          <a:p>
            <a:pPr lvl="0" rtl="0"/>
            <a:r>
              <a:rPr lang="pl-PL" noProof="0"/>
              <a:t>Kliknij, aby edytować style wzorca tekstu</a:t>
            </a:r>
          </a:p>
        </p:txBody>
      </p:sp>
      <p:sp>
        <p:nvSpPr>
          <p:cNvPr id="34" name="Stopka — symbol zastępczy 7">
            <a:extLst>
              <a:ext uri="{FF2B5EF4-FFF2-40B4-BE49-F238E27FC236}">
                <a16:creationId xmlns:a16="http://schemas.microsoft.com/office/drawing/2014/main" id="{30EE29E3-4F8E-469E-9B99-E29176094DE4}"/>
              </a:ext>
            </a:extLst>
          </p:cNvPr>
          <p:cNvSpPr>
            <a:spLocks noGrp="1"/>
          </p:cNvSpPr>
          <p:nvPr>
            <p:ph type="ftr" sz="quarter" idx="11"/>
          </p:nvPr>
        </p:nvSpPr>
        <p:spPr>
          <a:xfrm>
            <a:off x="715383" y="6356350"/>
            <a:ext cx="4539727" cy="365125"/>
          </a:xfrm>
        </p:spPr>
        <p:txBody>
          <a:bodyPr rtlCol="0"/>
          <a:lstStyle>
            <a:lvl1pPr>
              <a:defRPr/>
            </a:lvl1pPr>
          </a:lstStyle>
          <a:p>
            <a:pPr rtl="0"/>
            <a:r>
              <a:rPr lang="pl-PL" noProof="0"/>
              <a:t>TYTUŁ PREZENTACJI</a:t>
            </a:r>
          </a:p>
        </p:txBody>
      </p:sp>
      <p:sp>
        <p:nvSpPr>
          <p:cNvPr id="35" name="Data — symbol zastępczy 6">
            <a:extLst>
              <a:ext uri="{FF2B5EF4-FFF2-40B4-BE49-F238E27FC236}">
                <a16:creationId xmlns:a16="http://schemas.microsoft.com/office/drawing/2014/main" id="{58513823-D81E-4B8B-85E6-EB11EA54DF40}"/>
              </a:ext>
            </a:extLst>
          </p:cNvPr>
          <p:cNvSpPr>
            <a:spLocks noGrp="1"/>
          </p:cNvSpPr>
          <p:nvPr>
            <p:ph type="dt" sz="half" idx="10"/>
          </p:nvPr>
        </p:nvSpPr>
        <p:spPr>
          <a:xfrm>
            <a:off x="8369448" y="6356350"/>
            <a:ext cx="2592594" cy="365125"/>
          </a:xfrm>
        </p:spPr>
        <p:txBody>
          <a:bodyPr rtlCol="0"/>
          <a:lstStyle/>
          <a:p>
            <a:pPr rtl="0"/>
            <a:r>
              <a:rPr lang="pl-PL" noProof="0"/>
              <a:t>20XX-02-11</a:t>
            </a:r>
          </a:p>
        </p:txBody>
      </p:sp>
      <p:sp>
        <p:nvSpPr>
          <p:cNvPr id="36" name="Numer slajdu — symbol zastępczy 8">
            <a:extLst>
              <a:ext uri="{FF2B5EF4-FFF2-40B4-BE49-F238E27FC236}">
                <a16:creationId xmlns:a16="http://schemas.microsoft.com/office/drawing/2014/main" id="{9D43A613-4A7D-4C9F-B407-154A1FB83858}"/>
              </a:ext>
            </a:extLst>
          </p:cNvPr>
          <p:cNvSpPr>
            <a:spLocks noGrp="1"/>
          </p:cNvSpPr>
          <p:nvPr>
            <p:ph type="sldNum" sz="quarter" idx="12"/>
          </p:nvPr>
        </p:nvSpPr>
        <p:spPr>
          <a:xfrm>
            <a:off x="10919012" y="6356350"/>
            <a:ext cx="672354" cy="365125"/>
          </a:xfrm>
        </p:spPr>
        <p:txBody>
          <a:bodyPr rtlCol="0"/>
          <a:lstStyle>
            <a:lvl1pPr>
              <a:defRPr>
                <a:latin typeface="Times New Roman" panose="02020603050405020304" pitchFamily="18" charset="0"/>
                <a:cs typeface="Times New Roman" panose="02020603050405020304" pitchFamily="18" charset="0"/>
              </a:defRPr>
            </a:lvl1pPr>
          </a:lstStyle>
          <a:p>
            <a:fld id="{DE330D17-32E5-404A-9262-6A998ABC0878}" type="slidenum">
              <a:rPr lang="pl-PL" noProof="0" smtClean="0"/>
              <a:pPr/>
              <a:t>‹#›</a:t>
            </a:fld>
            <a:endParaRPr lang="pl-PL" noProof="0"/>
          </a:p>
        </p:txBody>
      </p:sp>
    </p:spTree>
    <p:extLst>
      <p:ext uri="{BB962C8B-B14F-4D97-AF65-F5344CB8AC3E}">
        <p14:creationId xmlns:p14="http://schemas.microsoft.com/office/powerpoint/2010/main" val="2522706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Zamknięcie">
    <p:bg>
      <p:bgPr>
        <a:solidFill>
          <a:schemeClr val="tx1"/>
        </a:solidFill>
        <a:effectLst/>
      </p:bgPr>
    </p:bg>
    <p:spTree>
      <p:nvGrpSpPr>
        <p:cNvPr id="1" name=""/>
        <p:cNvGrpSpPr/>
        <p:nvPr/>
      </p:nvGrpSpPr>
      <p:grpSpPr>
        <a:xfrm>
          <a:off x="0" y="0"/>
          <a:ext cx="0" cy="0"/>
          <a:chOff x="0" y="0"/>
          <a:chExt cx="0" cy="0"/>
        </a:xfrm>
      </p:grpSpPr>
      <p:sp>
        <p:nvSpPr>
          <p:cNvPr id="8" name="Tytuł 1">
            <a:extLst>
              <a:ext uri="{FF2B5EF4-FFF2-40B4-BE49-F238E27FC236}">
                <a16:creationId xmlns:a16="http://schemas.microsoft.com/office/drawing/2014/main" id="{CA2404A1-BF4E-4858-BD1C-1BEFE71B63DE}"/>
              </a:ext>
            </a:extLst>
          </p:cNvPr>
          <p:cNvSpPr>
            <a:spLocks noGrp="1"/>
          </p:cNvSpPr>
          <p:nvPr>
            <p:ph type="ctrTitle" hasCustomPrompt="1"/>
          </p:nvPr>
        </p:nvSpPr>
        <p:spPr>
          <a:xfrm>
            <a:off x="695325" y="4296094"/>
            <a:ext cx="10782299" cy="1100621"/>
          </a:xfrm>
          <a:prstGeom prst="rect">
            <a:avLst/>
          </a:prstGeom>
        </p:spPr>
        <p:txBody>
          <a:bodyPr rtlCol="0">
            <a:normAutofit/>
          </a:bodyPr>
          <a:lstStyle>
            <a:lvl1pPr>
              <a:defRPr>
                <a:solidFill>
                  <a:schemeClr val="bg1"/>
                </a:solidFill>
              </a:defRPr>
            </a:lvl1pPr>
          </a:lstStyle>
          <a:p>
            <a:pPr rtl="0"/>
            <a:r>
              <a:rPr lang="pl-PL" noProof="0"/>
              <a:t>Kliknij, aby dodać tytuł</a:t>
            </a:r>
          </a:p>
        </p:txBody>
      </p:sp>
      <p:sp>
        <p:nvSpPr>
          <p:cNvPr id="9" name="Podtytuł 2">
            <a:extLst>
              <a:ext uri="{FF2B5EF4-FFF2-40B4-BE49-F238E27FC236}">
                <a16:creationId xmlns:a16="http://schemas.microsoft.com/office/drawing/2014/main" id="{B0053544-3012-4C81-98D6-E2665A3A3F5D}"/>
              </a:ext>
            </a:extLst>
          </p:cNvPr>
          <p:cNvSpPr>
            <a:spLocks noGrp="1"/>
          </p:cNvSpPr>
          <p:nvPr>
            <p:ph type="subTitle" idx="1" hasCustomPrompt="1"/>
          </p:nvPr>
        </p:nvSpPr>
        <p:spPr>
          <a:xfrm>
            <a:off x="695324" y="5533242"/>
            <a:ext cx="9972675" cy="543505"/>
          </a:xfrm>
          <a:prstGeom prst="rect">
            <a:avLst/>
          </a:prstGeom>
        </p:spPr>
        <p:txBody>
          <a:bodyPr rtlCol="0" anchor="t"/>
          <a:lstStyle>
            <a:lvl1pPr marL="0" indent="0">
              <a:buNone/>
              <a:defRPr sz="1800">
                <a:solidFill>
                  <a:schemeClr val="bg1"/>
                </a:solidFill>
                <a:latin typeface="Times New Roman" panose="02020603050405020304" pitchFamily="18" charset="0"/>
              </a:defRPr>
            </a:lvl1pPr>
          </a:lstStyle>
          <a:p>
            <a:pPr rtl="0"/>
            <a:r>
              <a:rPr lang="pl-PL" noProof="0"/>
              <a:t>Kliknij, aby dodać podtytuł</a:t>
            </a:r>
          </a:p>
        </p:txBody>
      </p:sp>
      <p:sp>
        <p:nvSpPr>
          <p:cNvPr id="20" name="Obraz — symbol zastępczy 16">
            <a:extLst>
              <a:ext uri="{FF2B5EF4-FFF2-40B4-BE49-F238E27FC236}">
                <a16:creationId xmlns:a16="http://schemas.microsoft.com/office/drawing/2014/main" id="{C177CBDB-952D-484B-B43B-F988558931C5}"/>
              </a:ext>
            </a:extLst>
          </p:cNvPr>
          <p:cNvSpPr>
            <a:spLocks noGrp="1"/>
          </p:cNvSpPr>
          <p:nvPr>
            <p:ph type="pic" sz="quarter" idx="13" hasCustomPrompt="1"/>
          </p:nvPr>
        </p:nvSpPr>
        <p:spPr>
          <a:xfrm>
            <a:off x="800100" y="727075"/>
            <a:ext cx="5176838" cy="3071813"/>
          </a:xfrm>
          <a:prstGeom prst="rect">
            <a:avLst/>
          </a:prstGeom>
        </p:spPr>
        <p:txBody>
          <a:bodyPr rtlCol="0"/>
          <a:lstStyle>
            <a:lvl1pPr marL="0" indent="0" algn="ctr">
              <a:buNone/>
              <a:defRPr>
                <a:solidFill>
                  <a:schemeClr val="bg1"/>
                </a:solidFill>
                <a:latin typeface="Times New Roman" panose="02020603050405020304" pitchFamily="18" charset="0"/>
              </a:defRPr>
            </a:lvl1pPr>
          </a:lstStyle>
          <a:p>
            <a:pPr rtl="0"/>
            <a:r>
              <a:rPr lang="pl-PL" noProof="0"/>
              <a:t>Wstaw zdjęcie tutaj</a:t>
            </a:r>
          </a:p>
        </p:txBody>
      </p:sp>
      <p:sp>
        <p:nvSpPr>
          <p:cNvPr id="21" name="Obraz — symbol zastępczy 18">
            <a:extLst>
              <a:ext uri="{FF2B5EF4-FFF2-40B4-BE49-F238E27FC236}">
                <a16:creationId xmlns:a16="http://schemas.microsoft.com/office/drawing/2014/main" id="{D789E88D-76E7-4745-B062-102E233A6722}"/>
              </a:ext>
            </a:extLst>
          </p:cNvPr>
          <p:cNvSpPr>
            <a:spLocks noGrp="1"/>
          </p:cNvSpPr>
          <p:nvPr>
            <p:ph type="pic" sz="quarter" idx="14" hasCustomPrompt="1"/>
          </p:nvPr>
        </p:nvSpPr>
        <p:spPr>
          <a:xfrm>
            <a:off x="6146800" y="727075"/>
            <a:ext cx="5245100" cy="3070225"/>
          </a:xfrm>
          <a:prstGeom prst="rect">
            <a:avLst/>
          </a:prstGeom>
        </p:spPr>
        <p:txBody>
          <a:bodyPr rtlCol="0"/>
          <a:lstStyle>
            <a:lvl1pPr marL="0" indent="0" algn="ctr">
              <a:buNone/>
              <a:defRPr>
                <a:solidFill>
                  <a:schemeClr val="bg1"/>
                </a:solidFill>
                <a:latin typeface="Times New Roman" panose="02020603050405020304" pitchFamily="18" charset="0"/>
              </a:defRPr>
            </a:lvl1pPr>
          </a:lstStyle>
          <a:p>
            <a:pPr rtl="0"/>
            <a:r>
              <a:rPr lang="pl-PL" noProof="0"/>
              <a:t>Wstaw zdjęcie tutaj</a:t>
            </a:r>
          </a:p>
        </p:txBody>
      </p:sp>
      <p:cxnSp>
        <p:nvCxnSpPr>
          <p:cNvPr id="12" name="Łącznik prosty 11">
            <a:extLst>
              <a:ext uri="{FF2B5EF4-FFF2-40B4-BE49-F238E27FC236}">
                <a16:creationId xmlns:a16="http://schemas.microsoft.com/office/drawing/2014/main" id="{433A5CE3-0C01-4DBF-926A-2F9BFD0432AB}"/>
              </a:ext>
              <a:ext uri="{C183D7F6-B498-43B3-948B-1728B52AA6E4}">
                <adec:decorative xmlns:adec="http://schemas.microsoft.com/office/drawing/2017/decorative" val="1"/>
              </a:ext>
            </a:extLst>
          </p:cNvPr>
          <p:cNvCxnSpPr>
            <a:cxnSpLocks/>
          </p:cNvCxnSpPr>
          <p:nvPr userDrawn="1"/>
        </p:nvCxnSpPr>
        <p:spPr>
          <a:xfrm>
            <a:off x="800100" y="4144434"/>
            <a:ext cx="10629900" cy="0"/>
          </a:xfrm>
          <a:prstGeom prst="line">
            <a:avLst/>
          </a:prstGeom>
          <a:ln w="444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Stopka — symbol zastępczy 11">
            <a:extLst>
              <a:ext uri="{FF2B5EF4-FFF2-40B4-BE49-F238E27FC236}">
                <a16:creationId xmlns:a16="http://schemas.microsoft.com/office/drawing/2014/main" id="{083D82F8-F43B-4D01-891B-F77BC6F6F877}"/>
              </a:ext>
            </a:extLst>
          </p:cNvPr>
          <p:cNvSpPr>
            <a:spLocks noGrp="1"/>
          </p:cNvSpPr>
          <p:nvPr>
            <p:ph type="ftr" sz="quarter" idx="11"/>
          </p:nvPr>
        </p:nvSpPr>
        <p:spPr>
          <a:xfrm>
            <a:off x="715383" y="6356350"/>
            <a:ext cx="4539727" cy="365125"/>
          </a:xfrm>
        </p:spPr>
        <p:txBody>
          <a:bodyPr rtlCol="0"/>
          <a:lstStyle>
            <a:lvl1pPr>
              <a:defRPr>
                <a:solidFill>
                  <a:schemeClr val="bg1"/>
                </a:solidFill>
              </a:defRPr>
            </a:lvl1pPr>
          </a:lstStyle>
          <a:p>
            <a:pPr rtl="0"/>
            <a:r>
              <a:rPr lang="pl-PL" noProof="0"/>
              <a:t>TYTUŁ PREZENTACJI</a:t>
            </a:r>
          </a:p>
        </p:txBody>
      </p:sp>
      <p:sp>
        <p:nvSpPr>
          <p:cNvPr id="14" name="Data — symbol zastępczy 6">
            <a:extLst>
              <a:ext uri="{FF2B5EF4-FFF2-40B4-BE49-F238E27FC236}">
                <a16:creationId xmlns:a16="http://schemas.microsoft.com/office/drawing/2014/main" id="{B8CBC856-A31F-40C2-B7EA-91B860D3066C}"/>
              </a:ext>
            </a:extLst>
          </p:cNvPr>
          <p:cNvSpPr>
            <a:spLocks noGrp="1"/>
          </p:cNvSpPr>
          <p:nvPr>
            <p:ph type="dt" sz="half" idx="10"/>
          </p:nvPr>
        </p:nvSpPr>
        <p:spPr>
          <a:xfrm>
            <a:off x="8369448" y="6356350"/>
            <a:ext cx="2592594" cy="365125"/>
          </a:xfrm>
        </p:spPr>
        <p:txBody>
          <a:bodyPr rtlCol="0"/>
          <a:lstStyle>
            <a:lvl1pPr>
              <a:defRPr>
                <a:solidFill>
                  <a:schemeClr val="bg1"/>
                </a:solidFill>
              </a:defRPr>
            </a:lvl1pPr>
          </a:lstStyle>
          <a:p>
            <a:pPr rtl="0"/>
            <a:r>
              <a:rPr lang="pl-PL" noProof="0"/>
              <a:t>20XX-02-11</a:t>
            </a:r>
          </a:p>
        </p:txBody>
      </p:sp>
      <p:sp>
        <p:nvSpPr>
          <p:cNvPr id="15" name="Numer slajdu — symbol zastępczy 10">
            <a:extLst>
              <a:ext uri="{FF2B5EF4-FFF2-40B4-BE49-F238E27FC236}">
                <a16:creationId xmlns:a16="http://schemas.microsoft.com/office/drawing/2014/main" id="{966FFB51-C55B-469E-B3C6-1A6369920BE5}"/>
              </a:ext>
            </a:extLst>
          </p:cNvPr>
          <p:cNvSpPr>
            <a:spLocks noGrp="1"/>
          </p:cNvSpPr>
          <p:nvPr>
            <p:ph type="sldNum" sz="quarter" idx="12"/>
          </p:nvPr>
        </p:nvSpPr>
        <p:spPr>
          <a:xfrm>
            <a:off x="10919012" y="6356350"/>
            <a:ext cx="672354" cy="365125"/>
          </a:xfrm>
        </p:spPr>
        <p:txBody>
          <a:bodyPr rtlCol="0"/>
          <a:lstStyle>
            <a:lvl1pPr>
              <a:defRPr>
                <a:solidFill>
                  <a:schemeClr val="bg1"/>
                </a:solidFill>
                <a:latin typeface="Times New Roman" panose="02020603050405020304" pitchFamily="18" charset="0"/>
                <a:cs typeface="Times New Roman" panose="02020603050405020304" pitchFamily="18" charset="0"/>
              </a:defRPr>
            </a:lvl1pPr>
          </a:lstStyle>
          <a:p>
            <a:fld id="{A53D7EE4-1EDB-42FD-B6B7-A82C9F31F0F4}" type="slidenum">
              <a:rPr lang="pl-PL" noProof="0" smtClean="0"/>
              <a:pPr/>
              <a:t>‹#›</a:t>
            </a:fld>
            <a:endParaRPr lang="pl-PL" noProof="0"/>
          </a:p>
        </p:txBody>
      </p:sp>
    </p:spTree>
    <p:extLst>
      <p:ext uri="{BB962C8B-B14F-4D97-AF65-F5344CB8AC3E}">
        <p14:creationId xmlns:p14="http://schemas.microsoft.com/office/powerpoint/2010/main" val="3370977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a — symbol zastępczy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pPr rtl="0"/>
            <a:r>
              <a:rPr lang="pl-PL" noProof="0"/>
              <a:t>20XX-02-11</a:t>
            </a:r>
          </a:p>
        </p:txBody>
      </p:sp>
      <p:sp>
        <p:nvSpPr>
          <p:cNvPr id="5" name="Stopka — symbol zastępczy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pPr rtl="0"/>
            <a:r>
              <a:rPr lang="pl-PL" noProof="0"/>
              <a:t>TYTUŁ PREZENTACJI</a:t>
            </a:r>
          </a:p>
        </p:txBody>
      </p:sp>
      <p:sp>
        <p:nvSpPr>
          <p:cNvPr id="6" name="Numer slajdu — symbol zastępczy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latin typeface="Times New Roman" panose="02020603050405020304" pitchFamily="18" charset="0"/>
                <a:cs typeface="Times New Roman" panose="02020603050405020304" pitchFamily="18" charset="0"/>
              </a:defRPr>
            </a:lvl1pPr>
          </a:lstStyle>
          <a:p>
            <a:fld id="{C3DB2ADC-AF19-4574-8C10-79B5B04FCA27}" type="slidenum">
              <a:rPr lang="pl-PL" noProof="0" smtClean="0"/>
              <a:pPr/>
              <a:t>‹#›</a:t>
            </a:fld>
            <a:endParaRPr lang="pl-PL" noProof="0"/>
          </a:p>
        </p:txBody>
      </p:sp>
    </p:spTree>
    <p:extLst>
      <p:ext uri="{BB962C8B-B14F-4D97-AF65-F5344CB8AC3E}">
        <p14:creationId xmlns:p14="http://schemas.microsoft.com/office/powerpoint/2010/main" val="2866470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ytuł 6">
            <a:extLst>
              <a:ext uri="{FF2B5EF4-FFF2-40B4-BE49-F238E27FC236}">
                <a16:creationId xmlns:a16="http://schemas.microsoft.com/office/drawing/2014/main" id="{53AE5B2F-2CD3-4E51-91D5-FEF8CE8FEFA9}"/>
              </a:ext>
            </a:extLst>
          </p:cNvPr>
          <p:cNvSpPr>
            <a:spLocks noGrp="1"/>
          </p:cNvSpPr>
          <p:nvPr>
            <p:ph type="ctrTitle"/>
          </p:nvPr>
        </p:nvSpPr>
        <p:spPr>
          <a:xfrm>
            <a:off x="685800" y="908651"/>
            <a:ext cx="3620882" cy="3640345"/>
          </a:xfrm>
        </p:spPr>
        <p:txBody>
          <a:bodyPr rtlCol="0"/>
          <a:lstStyle/>
          <a:p>
            <a:pPr rtl="0"/>
            <a:r>
              <a:rPr lang="pl-PL" dirty="0"/>
              <a:t>Rośliny trujące</a:t>
            </a:r>
          </a:p>
        </p:txBody>
      </p:sp>
      <p:sp>
        <p:nvSpPr>
          <p:cNvPr id="8" name="Podtytuł 7">
            <a:extLst>
              <a:ext uri="{FF2B5EF4-FFF2-40B4-BE49-F238E27FC236}">
                <a16:creationId xmlns:a16="http://schemas.microsoft.com/office/drawing/2014/main" id="{952DE27F-5BED-4BCC-887D-5872F796F65F}"/>
              </a:ext>
            </a:extLst>
          </p:cNvPr>
          <p:cNvSpPr>
            <a:spLocks noGrp="1"/>
          </p:cNvSpPr>
          <p:nvPr>
            <p:ph type="subTitle" idx="1"/>
          </p:nvPr>
        </p:nvSpPr>
        <p:spPr>
          <a:xfrm>
            <a:off x="705934" y="5220450"/>
            <a:ext cx="3789866" cy="570748"/>
          </a:xfrm>
        </p:spPr>
        <p:txBody>
          <a:bodyPr rtlCol="0">
            <a:normAutofit fontScale="85000" lnSpcReduction="20000"/>
          </a:bodyPr>
          <a:lstStyle/>
          <a:p>
            <a:pPr rtl="0"/>
            <a:r>
              <a:rPr lang="pl-PL" dirty="0"/>
              <a:t>Bożenna Kaczmarek                            Instruktor ds.. Ogrodniczych</a:t>
            </a:r>
          </a:p>
        </p:txBody>
      </p:sp>
      <p:pic>
        <p:nvPicPr>
          <p:cNvPr id="1026" name="Picture 2" descr="Najbardziej trujące rośliny w Polsce - lista, wygląd, działanie">
            <a:extLst>
              <a:ext uri="{FF2B5EF4-FFF2-40B4-BE49-F238E27FC236}">
                <a16:creationId xmlns:a16="http://schemas.microsoft.com/office/drawing/2014/main" id="{B311C24E-673E-4AE5-B642-C503D862FA59}"/>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l="10000" r="1000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438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ytuł 13">
            <a:extLst>
              <a:ext uri="{FF2B5EF4-FFF2-40B4-BE49-F238E27FC236}">
                <a16:creationId xmlns:a16="http://schemas.microsoft.com/office/drawing/2014/main" id="{B23FC7E0-8B1E-46C1-B5D2-6A4336A2CE90}"/>
              </a:ext>
            </a:extLst>
          </p:cNvPr>
          <p:cNvSpPr>
            <a:spLocks noGrp="1"/>
          </p:cNvSpPr>
          <p:nvPr>
            <p:ph type="title"/>
          </p:nvPr>
        </p:nvSpPr>
        <p:spPr>
          <a:xfrm>
            <a:off x="5604846" y="860615"/>
            <a:ext cx="5922279" cy="1272986"/>
          </a:xfrm>
        </p:spPr>
        <p:txBody>
          <a:bodyPr rtlCol="0">
            <a:normAutofit fontScale="90000"/>
          </a:bodyPr>
          <a:lstStyle/>
          <a:p>
            <a:pPr rtl="0"/>
            <a:r>
              <a:rPr lang="pl-PL" dirty="0"/>
              <a:t>JAKICH ROŚLIN NIE SADZIĆ NA DZIAŁCE</a:t>
            </a:r>
          </a:p>
        </p:txBody>
      </p:sp>
      <p:sp>
        <p:nvSpPr>
          <p:cNvPr id="15" name="Zawartość — symbol zastępczy 14">
            <a:extLst>
              <a:ext uri="{FF2B5EF4-FFF2-40B4-BE49-F238E27FC236}">
                <a16:creationId xmlns:a16="http://schemas.microsoft.com/office/drawing/2014/main" id="{7A36CB73-B78B-49B6-935C-9C0ABBB49C0C}"/>
              </a:ext>
            </a:extLst>
          </p:cNvPr>
          <p:cNvSpPr>
            <a:spLocks noGrp="1"/>
          </p:cNvSpPr>
          <p:nvPr>
            <p:ph idx="1"/>
          </p:nvPr>
        </p:nvSpPr>
        <p:spPr>
          <a:xfrm>
            <a:off x="5566943" y="2133600"/>
            <a:ext cx="6005933" cy="3774464"/>
          </a:xfrm>
        </p:spPr>
        <p:txBody>
          <a:bodyPr rtlCol="0"/>
          <a:lstStyle/>
          <a:p>
            <a:pPr rtl="0"/>
            <a:r>
              <a:rPr lang="pl-PL" sz="2400" b="1" dirty="0"/>
              <a:t>ROŚLINY KTÓRE CHCĄ OPANOWAĆ OGRÓD</a:t>
            </a:r>
          </a:p>
          <a:p>
            <a:pPr rtl="0"/>
            <a:endParaRPr lang="pl-PL" dirty="0"/>
          </a:p>
        </p:txBody>
      </p:sp>
      <p:sp>
        <p:nvSpPr>
          <p:cNvPr id="12" name="Stopka — symbol zastępczy 11">
            <a:extLst>
              <a:ext uri="{FF2B5EF4-FFF2-40B4-BE49-F238E27FC236}">
                <a16:creationId xmlns:a16="http://schemas.microsoft.com/office/drawing/2014/main" id="{2A9A318B-C356-4589-A8F8-8553636F670F}"/>
              </a:ext>
            </a:extLst>
          </p:cNvPr>
          <p:cNvSpPr>
            <a:spLocks noGrp="1"/>
          </p:cNvSpPr>
          <p:nvPr>
            <p:ph type="ftr" sz="quarter" idx="11"/>
          </p:nvPr>
        </p:nvSpPr>
        <p:spPr>
          <a:xfrm>
            <a:off x="715383" y="6356350"/>
            <a:ext cx="4539727" cy="365125"/>
          </a:xfrm>
        </p:spPr>
        <p:txBody>
          <a:bodyPr rtlCol="0"/>
          <a:lstStyle/>
          <a:p>
            <a:pPr rtl="0"/>
            <a:r>
              <a:rPr lang="pl-PL" dirty="0"/>
              <a:t>TYTUŁ PREZENTACJI</a:t>
            </a:r>
          </a:p>
        </p:txBody>
      </p:sp>
      <p:sp>
        <p:nvSpPr>
          <p:cNvPr id="10" name="Data — symbol zastępczy 9">
            <a:extLst>
              <a:ext uri="{FF2B5EF4-FFF2-40B4-BE49-F238E27FC236}">
                <a16:creationId xmlns:a16="http://schemas.microsoft.com/office/drawing/2014/main" id="{783B1F06-4CB0-449A-A15D-1B0E201DB3F7}"/>
              </a:ext>
            </a:extLst>
          </p:cNvPr>
          <p:cNvSpPr>
            <a:spLocks noGrp="1"/>
          </p:cNvSpPr>
          <p:nvPr>
            <p:ph type="dt" sz="half" idx="10"/>
          </p:nvPr>
        </p:nvSpPr>
        <p:spPr>
          <a:xfrm>
            <a:off x="8369448" y="6356350"/>
            <a:ext cx="2592594" cy="365125"/>
          </a:xfrm>
        </p:spPr>
        <p:txBody>
          <a:bodyPr rtlCol="0"/>
          <a:lstStyle/>
          <a:p>
            <a:pPr rtl="0"/>
            <a:r>
              <a:rPr lang="pl-PL"/>
              <a:t>20XX-02-11</a:t>
            </a:r>
          </a:p>
        </p:txBody>
      </p:sp>
      <p:sp>
        <p:nvSpPr>
          <p:cNvPr id="13" name="Numer slajdu — symbol zastępczy 12">
            <a:extLst>
              <a:ext uri="{FF2B5EF4-FFF2-40B4-BE49-F238E27FC236}">
                <a16:creationId xmlns:a16="http://schemas.microsoft.com/office/drawing/2014/main" id="{76654C7F-5F04-43D8-88C7-13355302CC32}"/>
              </a:ext>
            </a:extLst>
          </p:cNvPr>
          <p:cNvSpPr>
            <a:spLocks noGrp="1"/>
          </p:cNvSpPr>
          <p:nvPr>
            <p:ph type="sldNum" sz="quarter" idx="12"/>
          </p:nvPr>
        </p:nvSpPr>
        <p:spPr>
          <a:xfrm>
            <a:off x="10919012" y="6356350"/>
            <a:ext cx="672354" cy="365125"/>
          </a:xfrm>
        </p:spPr>
        <p:txBody>
          <a:bodyPr rtlCol="0"/>
          <a:lstStyle/>
          <a:p>
            <a:pPr rtl="0"/>
            <a:fld id="{E30AF5A0-43BB-4336-8627-9123B9144D80}" type="slidenum">
              <a:rPr lang="pl-PL" smtClean="0"/>
              <a:pPr/>
              <a:t>2</a:t>
            </a:fld>
            <a:endParaRPr lang="pl-PL"/>
          </a:p>
        </p:txBody>
      </p:sp>
      <p:pic>
        <p:nvPicPr>
          <p:cNvPr id="2052" name="Picture 4" descr="Rośliny inwazyjne w Chojnowskim PK">
            <a:extLst>
              <a:ext uri="{FF2B5EF4-FFF2-40B4-BE49-F238E27FC236}">
                <a16:creationId xmlns:a16="http://schemas.microsoft.com/office/drawing/2014/main" id="{A3337E58-6EEC-4DFE-A2F7-4E6684D6EEF5}"/>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l="23266" r="23266"/>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028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84643" y="871758"/>
            <a:ext cx="5227171" cy="5986242"/>
          </a:xfrm>
        </p:spPr>
        <p:txBody>
          <a:bodyPr rtlCol="0"/>
          <a:lstStyle/>
          <a:p>
            <a:pPr indent="457200" algn="just">
              <a:spcAft>
                <a:spcPts val="800"/>
              </a:spcAft>
            </a:pP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Sumak octowiec bardzo lubi zająć teren dla siebie</a:t>
            </a:r>
            <a:r>
              <a:rPr lang="pl-PL" sz="24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pl-PL" sz="24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6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Jeżeli zdecydujemy się na posadzenie sumaka w ogrodzie, trzeba wziąć pod uwagę to, że roślina ta bardzo łatwo rozrasta się za pomocą odrostów korzeniowych - szczególnie wtedy, gdy ziemia wokół drzewka jest przekopywana. Wtedy uszkodzeniu ulegają korzenie sumaka, co powoduje, że wokół wyrasta wiele młodych odrostów (nawet na odległość ponad 10 m).  Odrosty trzeba usuwać. Wykopać NALEŻY korzenie, z których odrosty wyrastają, a nie tylko je wyciąć.</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6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Jeżeli zdecydujemy  się na posadzenie sumaka w ogrodzie wybierajmy odmiany o wolnym wzroście i jak najmniej agresywne.</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Jeżeli tego nie zrobimy będzie to jedyna roślina w naszym ogrodzie.</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14" name="Symbol zastępczy obrazu 13" descr="Sumak octowiec, zwany też odurzającym, lubi mieć teren dla siebie /123RF/PICSEL">
            <a:extLst>
              <a:ext uri="{FF2B5EF4-FFF2-40B4-BE49-F238E27FC236}">
                <a16:creationId xmlns:a16="http://schemas.microsoft.com/office/drawing/2014/main" id="{9CA97D84-0230-41C8-B1E5-B263316CF1E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19915" r="19915"/>
          <a:stretch>
            <a:fillRect/>
          </a:stretch>
        </p:blipFill>
        <p:spPr bwMode="auto">
          <a:prstGeom prst="rect">
            <a:avLst/>
          </a:prstGeom>
          <a:noFill/>
          <a:ln>
            <a:noFill/>
          </a:ln>
        </p:spPr>
      </p:pic>
    </p:spTree>
    <p:extLst>
      <p:ext uri="{BB962C8B-B14F-4D97-AF65-F5344CB8AC3E}">
        <p14:creationId xmlns:p14="http://schemas.microsoft.com/office/powerpoint/2010/main" val="49762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ctr">
              <a:spcAft>
                <a:spcPts val="800"/>
              </a:spcAft>
            </a:pPr>
            <a:br>
              <a:rPr lang="pl-PL" sz="16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Nawłoć pospolita wymaga ciągłego kontrolowania.</a:t>
            </a:r>
            <a:br>
              <a:rPr lang="pl-PL" sz="2400" b="1"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Nawłoć pospolita ma ładne żółte  kwiaty i wykazuje właściwości lecznicze. (Posiada m.in. zdolności przeciwzapalne, moczopędne i uszczelnia naczynia krwionośne). Jednak jest bardzo ekspansywna, rozrasta się za pomocą podziemnych kłączy i poprzez nasiona. Jeśli zależy nam na tym, aby nie opanowała ogrodu, należy zadbać o bariery dla korzeni i   przesadzać ją w inne miejsca. </a:t>
            </a:r>
            <a:r>
              <a:rPr lang="pl-PL"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Ponieważ jest to  gatunek inwazyjny, jego siew jest                           zakazany w Unii Europejskiej.  </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Inwazyjność nawłoci pospolitej,   powoduje szybkie zarastanie łąk i wypychanie rodzimych gatunków.</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6" name="Symbol zastępczy obrazu 5" descr="Nawłoć wygląda pięknie, ale trzeba mieć ją pod kontrolą /123RF/PICSEL">
            <a:extLst>
              <a:ext uri="{FF2B5EF4-FFF2-40B4-BE49-F238E27FC236}">
                <a16:creationId xmlns:a16="http://schemas.microsoft.com/office/drawing/2014/main" id="{93F2A767-FCBD-4934-B17A-ED18167358DF}"/>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22352" r="22352"/>
          <a:stretch>
            <a:fillRect/>
          </a:stretch>
        </p:blipFill>
        <p:spPr bwMode="auto">
          <a:prstGeom prst="rect">
            <a:avLst/>
          </a:prstGeom>
          <a:noFill/>
          <a:ln>
            <a:noFill/>
          </a:ln>
        </p:spPr>
      </p:pic>
    </p:spTree>
    <p:extLst>
      <p:ext uri="{BB962C8B-B14F-4D97-AF65-F5344CB8AC3E}">
        <p14:creationId xmlns:p14="http://schemas.microsoft.com/office/powerpoint/2010/main" val="3076038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ctr">
              <a:spcAft>
                <a:spcPts val="800"/>
              </a:spcAft>
            </a:pPr>
            <a:r>
              <a:rPr lang="pl-PL" sz="2400" b="1" dirty="0" err="1">
                <a:effectLst/>
                <a:latin typeface="Times New Roman" panose="02020603050405020304" pitchFamily="18" charset="0"/>
                <a:ea typeface="Times New Roman" panose="02020603050405020304" pitchFamily="18" charset="0"/>
                <a:cs typeface="Times New Roman" panose="02020603050405020304" pitchFamily="18" charset="0"/>
              </a:rPr>
              <a:t>KolczuRka</a:t>
            </a:r>
            <a:r>
              <a:rPr lang="pl-PL"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klapowana lubi piąć się po wszystkim</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pl-PL"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err="1">
                <a:effectLst/>
                <a:latin typeface="Times New Roman" panose="02020603050405020304" pitchFamily="18" charset="0"/>
                <a:ea typeface="Times New Roman" panose="02020603050405020304" pitchFamily="18" charset="0"/>
                <a:cs typeface="Times New Roman" panose="02020603050405020304" pitchFamily="18" charset="0"/>
              </a:rPr>
              <a:t>Kolczurka</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klapowana zarasta po kolei obszary ogrodu i wykorzystuje inne rośliny, by się po nich wspinać. Ma małe wymagania i łatwo się rozprzestrzenia. Lubi wilgoć dlatego zagraża właścicielom ogrodów na wilgotnych terenach. </a:t>
            </a:r>
            <a:r>
              <a:rPr lang="pl-PL" sz="16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Jest to roślina inwazyjna. To niewinnie wyglądające delikatne pnącze, ma wielką siłę i kiedy wymknie się spod kontroli, szybko opanuje tereny w pobliżu naturalnych zbiorników wodnych, obrastając i zagłuszając inne rośliny. Jego pędy tworzą z czasem zbitą matę, zacieniającą podłoże i uniemożliwiającą rozwój innych gatunków.</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7" name="Symbol zastępczy obrazu 6" descr="Obraz znaleziony dla: Kolczurka klapowana Inwazyjna Zdjęcia">
            <a:extLst>
              <a:ext uri="{FF2B5EF4-FFF2-40B4-BE49-F238E27FC236}">
                <a16:creationId xmlns:a16="http://schemas.microsoft.com/office/drawing/2014/main" id="{B0896E23-2FC7-4B4C-AB7F-510815AEB408}"/>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9013" r="19013"/>
          <a:stretch>
            <a:fillRect/>
          </a:stretch>
        </p:blipFill>
        <p:spPr bwMode="auto">
          <a:prstGeom prst="rect">
            <a:avLst/>
          </a:prstGeom>
          <a:noFill/>
          <a:ln>
            <a:noFill/>
          </a:ln>
        </p:spPr>
      </p:pic>
    </p:spTree>
    <p:extLst>
      <p:ext uri="{BB962C8B-B14F-4D97-AF65-F5344CB8AC3E}">
        <p14:creationId xmlns:p14="http://schemas.microsoft.com/office/powerpoint/2010/main" val="4032769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ytuł 13">
            <a:extLst>
              <a:ext uri="{FF2B5EF4-FFF2-40B4-BE49-F238E27FC236}">
                <a16:creationId xmlns:a16="http://schemas.microsoft.com/office/drawing/2014/main" id="{B23FC7E0-8B1E-46C1-B5D2-6A4336A2CE90}"/>
              </a:ext>
            </a:extLst>
          </p:cNvPr>
          <p:cNvSpPr>
            <a:spLocks noGrp="1"/>
          </p:cNvSpPr>
          <p:nvPr>
            <p:ph type="title"/>
          </p:nvPr>
        </p:nvSpPr>
        <p:spPr>
          <a:xfrm>
            <a:off x="5604846" y="860615"/>
            <a:ext cx="5922279" cy="1272986"/>
          </a:xfrm>
        </p:spPr>
        <p:txBody>
          <a:bodyPr rtlCol="0">
            <a:normAutofit fontScale="90000"/>
          </a:bodyPr>
          <a:lstStyle/>
          <a:p>
            <a:pPr rtl="0"/>
            <a:r>
              <a:rPr lang="pl-PL" dirty="0"/>
              <a:t>Rośliny które zapraszają szkodniki</a:t>
            </a:r>
          </a:p>
        </p:txBody>
      </p:sp>
      <p:sp>
        <p:nvSpPr>
          <p:cNvPr id="15" name="Zawartość — symbol zastępczy 14">
            <a:extLst>
              <a:ext uri="{FF2B5EF4-FFF2-40B4-BE49-F238E27FC236}">
                <a16:creationId xmlns:a16="http://schemas.microsoft.com/office/drawing/2014/main" id="{7A36CB73-B78B-49B6-935C-9C0ABBB49C0C}"/>
              </a:ext>
            </a:extLst>
          </p:cNvPr>
          <p:cNvSpPr>
            <a:spLocks noGrp="1"/>
          </p:cNvSpPr>
          <p:nvPr>
            <p:ph idx="1"/>
          </p:nvPr>
        </p:nvSpPr>
        <p:spPr>
          <a:xfrm>
            <a:off x="5566943" y="2133600"/>
            <a:ext cx="6005933" cy="3774464"/>
          </a:xfrm>
        </p:spPr>
        <p:txBody>
          <a:bodyPr rtlCol="0"/>
          <a:lstStyle/>
          <a:p>
            <a:pPr rtl="0"/>
            <a:r>
              <a:rPr lang="pl-PL" sz="2400" b="1" dirty="0"/>
              <a:t>ROŚLINY KTÓRE UWIELBIAJĄ ŚLIMAKI</a:t>
            </a:r>
          </a:p>
          <a:p>
            <a:pPr rtl="0"/>
            <a:endParaRPr lang="pl-PL" dirty="0"/>
          </a:p>
        </p:txBody>
      </p:sp>
      <p:sp>
        <p:nvSpPr>
          <p:cNvPr id="12" name="Stopka — symbol zastępczy 11">
            <a:extLst>
              <a:ext uri="{FF2B5EF4-FFF2-40B4-BE49-F238E27FC236}">
                <a16:creationId xmlns:a16="http://schemas.microsoft.com/office/drawing/2014/main" id="{2A9A318B-C356-4589-A8F8-8553636F670F}"/>
              </a:ext>
            </a:extLst>
          </p:cNvPr>
          <p:cNvSpPr>
            <a:spLocks noGrp="1"/>
          </p:cNvSpPr>
          <p:nvPr>
            <p:ph type="ftr" sz="quarter" idx="11"/>
          </p:nvPr>
        </p:nvSpPr>
        <p:spPr>
          <a:xfrm>
            <a:off x="715383" y="6356350"/>
            <a:ext cx="4539727" cy="365125"/>
          </a:xfrm>
        </p:spPr>
        <p:txBody>
          <a:bodyPr rtlCol="0"/>
          <a:lstStyle/>
          <a:p>
            <a:pPr rtl="0"/>
            <a:r>
              <a:rPr lang="pl-PL" dirty="0"/>
              <a:t>TYTUŁ PREZENTACJI</a:t>
            </a:r>
          </a:p>
        </p:txBody>
      </p:sp>
      <p:sp>
        <p:nvSpPr>
          <p:cNvPr id="10" name="Data — symbol zastępczy 9">
            <a:extLst>
              <a:ext uri="{FF2B5EF4-FFF2-40B4-BE49-F238E27FC236}">
                <a16:creationId xmlns:a16="http://schemas.microsoft.com/office/drawing/2014/main" id="{783B1F06-4CB0-449A-A15D-1B0E201DB3F7}"/>
              </a:ext>
            </a:extLst>
          </p:cNvPr>
          <p:cNvSpPr>
            <a:spLocks noGrp="1"/>
          </p:cNvSpPr>
          <p:nvPr>
            <p:ph type="dt" sz="half" idx="10"/>
          </p:nvPr>
        </p:nvSpPr>
        <p:spPr>
          <a:xfrm>
            <a:off x="8369448" y="6356350"/>
            <a:ext cx="2592594" cy="365125"/>
          </a:xfrm>
        </p:spPr>
        <p:txBody>
          <a:bodyPr rtlCol="0"/>
          <a:lstStyle/>
          <a:p>
            <a:pPr rtl="0"/>
            <a:r>
              <a:rPr lang="pl-PL"/>
              <a:t>20XX-02-11</a:t>
            </a:r>
          </a:p>
        </p:txBody>
      </p:sp>
      <p:sp>
        <p:nvSpPr>
          <p:cNvPr id="13" name="Numer slajdu — symbol zastępczy 12">
            <a:extLst>
              <a:ext uri="{FF2B5EF4-FFF2-40B4-BE49-F238E27FC236}">
                <a16:creationId xmlns:a16="http://schemas.microsoft.com/office/drawing/2014/main" id="{76654C7F-5F04-43D8-88C7-13355302CC32}"/>
              </a:ext>
            </a:extLst>
          </p:cNvPr>
          <p:cNvSpPr>
            <a:spLocks noGrp="1"/>
          </p:cNvSpPr>
          <p:nvPr>
            <p:ph type="sldNum" sz="quarter" idx="12"/>
          </p:nvPr>
        </p:nvSpPr>
        <p:spPr>
          <a:xfrm>
            <a:off x="10919012" y="6356350"/>
            <a:ext cx="672354" cy="365125"/>
          </a:xfrm>
        </p:spPr>
        <p:txBody>
          <a:bodyPr rtlCol="0"/>
          <a:lstStyle/>
          <a:p>
            <a:pPr rtl="0"/>
            <a:fld id="{E30AF5A0-43BB-4336-8627-9123B9144D80}" type="slidenum">
              <a:rPr lang="pl-PL" smtClean="0"/>
              <a:pPr rtl="0"/>
              <a:t>6</a:t>
            </a:fld>
            <a:endParaRPr lang="pl-PL"/>
          </a:p>
        </p:txBody>
      </p:sp>
      <p:pic>
        <p:nvPicPr>
          <p:cNvPr id="3076" name="Picture 4" descr="Rośliny odstraszające ślimaki w ogrodzie. Posadź je i pozbądź się ...">
            <a:extLst>
              <a:ext uri="{FF2B5EF4-FFF2-40B4-BE49-F238E27FC236}">
                <a16:creationId xmlns:a16="http://schemas.microsoft.com/office/drawing/2014/main" id="{08CE6B96-62CD-4756-BCAB-4F8EEADDD7CE}"/>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l="26311" r="26311"/>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074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ctr">
              <a:spcAft>
                <a:spcPts val="800"/>
              </a:spcAft>
            </a:pPr>
            <a:r>
              <a:rPr lang="pl-PL" sz="2800" b="1" dirty="0">
                <a:effectLst/>
                <a:latin typeface="Times New Roman" panose="02020603050405020304" pitchFamily="18" charset="0"/>
                <a:ea typeface="Times New Roman" panose="02020603050405020304" pitchFamily="18" charset="0"/>
                <a:cs typeface="Times New Roman" panose="02020603050405020304" pitchFamily="18" charset="0"/>
              </a:rPr>
              <a:t>Ślimaki uwielbiają Astry, lilie, nasturcje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pl-PL"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Astry, lilie czy nasturcje to popularne rośliny goszczą od wielu lat w naszych ogrodach. Niestety, to przysmak ślimaków nagich, z którymi walczymy na naszych działkach  każdego roku. Obecność tych kwiatów w ogrodzie bardzo kusi ślimaki, przez co również inne rośliny padają ich ofiarą. </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9" name="Symbol zastępczy obrazu 8" descr="Obraz zawierający trawa, kwiat, roślina, zewnętrzne&#10;&#10;Opis wygenerowany automatycznie">
            <a:extLst>
              <a:ext uri="{FF2B5EF4-FFF2-40B4-BE49-F238E27FC236}">
                <a16:creationId xmlns:a16="http://schemas.microsoft.com/office/drawing/2014/main" id="{BC7AC541-6196-4D40-8D2F-49FB9836539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3240" r="13240"/>
          <a:stretch>
            <a:fillRect/>
          </a:stretch>
        </p:blipFill>
        <p:spPr bwMode="auto">
          <a:xfrm>
            <a:off x="6515100" y="1"/>
            <a:ext cx="3562350" cy="2228850"/>
          </a:xfrm>
          <a:prstGeom prst="rect">
            <a:avLst/>
          </a:prstGeom>
          <a:noFill/>
          <a:ln>
            <a:noFill/>
          </a:ln>
        </p:spPr>
      </p:pic>
      <p:pic>
        <p:nvPicPr>
          <p:cNvPr id="10" name="Obraz 9" descr="Astry to prawdziwy przysmak ślimaków /123RF/PICSEL">
            <a:extLst>
              <a:ext uri="{FF2B5EF4-FFF2-40B4-BE49-F238E27FC236}">
                <a16:creationId xmlns:a16="http://schemas.microsoft.com/office/drawing/2014/main" id="{BBCDDD88-3EA8-4A12-894F-9804025F651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5099" y="2228851"/>
            <a:ext cx="3562349" cy="2257425"/>
          </a:xfrm>
          <a:prstGeom prst="rect">
            <a:avLst/>
          </a:prstGeom>
          <a:noFill/>
          <a:ln>
            <a:noFill/>
          </a:ln>
        </p:spPr>
      </p:pic>
      <p:pic>
        <p:nvPicPr>
          <p:cNvPr id="11" name="Obraz 10" descr="Obraz zawierający kwiat, roślina, zamknąć&#10;&#10;Opis wygenerowany automatycznie">
            <a:extLst>
              <a:ext uri="{FF2B5EF4-FFF2-40B4-BE49-F238E27FC236}">
                <a16:creationId xmlns:a16="http://schemas.microsoft.com/office/drawing/2014/main" id="{8FF43A7C-7416-4C78-885D-2E005FE217E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15099" y="4486276"/>
            <a:ext cx="3562349" cy="2371724"/>
          </a:xfrm>
          <a:prstGeom prst="rect">
            <a:avLst/>
          </a:prstGeom>
          <a:noFill/>
          <a:ln>
            <a:noFill/>
          </a:ln>
        </p:spPr>
      </p:pic>
    </p:spTree>
    <p:extLst>
      <p:ext uri="{BB962C8B-B14F-4D97-AF65-F5344CB8AC3E}">
        <p14:creationId xmlns:p14="http://schemas.microsoft.com/office/powerpoint/2010/main" val="4024480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ytuł 13">
            <a:extLst>
              <a:ext uri="{FF2B5EF4-FFF2-40B4-BE49-F238E27FC236}">
                <a16:creationId xmlns:a16="http://schemas.microsoft.com/office/drawing/2014/main" id="{B23FC7E0-8B1E-46C1-B5D2-6A4336A2CE90}"/>
              </a:ext>
            </a:extLst>
          </p:cNvPr>
          <p:cNvSpPr>
            <a:spLocks noGrp="1"/>
          </p:cNvSpPr>
          <p:nvPr>
            <p:ph type="title"/>
          </p:nvPr>
        </p:nvSpPr>
        <p:spPr>
          <a:xfrm>
            <a:off x="5604846" y="860615"/>
            <a:ext cx="5922279" cy="1272986"/>
          </a:xfrm>
        </p:spPr>
        <p:txBody>
          <a:bodyPr rtlCol="0">
            <a:normAutofit/>
          </a:bodyPr>
          <a:lstStyle/>
          <a:p>
            <a:pPr rtl="0"/>
            <a:r>
              <a:rPr lang="pl-PL" dirty="0"/>
              <a:t>UWAGA</a:t>
            </a:r>
          </a:p>
        </p:txBody>
      </p:sp>
      <p:sp>
        <p:nvSpPr>
          <p:cNvPr id="15" name="Zawartość — symbol zastępczy 14">
            <a:extLst>
              <a:ext uri="{FF2B5EF4-FFF2-40B4-BE49-F238E27FC236}">
                <a16:creationId xmlns:a16="http://schemas.microsoft.com/office/drawing/2014/main" id="{7A36CB73-B78B-49B6-935C-9C0ABBB49C0C}"/>
              </a:ext>
            </a:extLst>
          </p:cNvPr>
          <p:cNvSpPr>
            <a:spLocks noGrp="1"/>
          </p:cNvSpPr>
          <p:nvPr>
            <p:ph idx="1"/>
          </p:nvPr>
        </p:nvSpPr>
        <p:spPr>
          <a:xfrm>
            <a:off x="5566943" y="2133600"/>
            <a:ext cx="6005933" cy="3774464"/>
          </a:xfrm>
        </p:spPr>
        <p:txBody>
          <a:bodyPr rtlCol="0"/>
          <a:lstStyle/>
          <a:p>
            <a:pPr rtl="0"/>
            <a:r>
              <a:rPr lang="pl-PL" sz="2400" b="1" dirty="0"/>
              <a:t>ROŚLINY TRUJĄCE</a:t>
            </a:r>
          </a:p>
          <a:p>
            <a:pPr rtl="0"/>
            <a:endParaRPr lang="pl-PL" dirty="0"/>
          </a:p>
        </p:txBody>
      </p:sp>
      <p:sp>
        <p:nvSpPr>
          <p:cNvPr id="12" name="Stopka — symbol zastępczy 11">
            <a:extLst>
              <a:ext uri="{FF2B5EF4-FFF2-40B4-BE49-F238E27FC236}">
                <a16:creationId xmlns:a16="http://schemas.microsoft.com/office/drawing/2014/main" id="{2A9A318B-C356-4589-A8F8-8553636F670F}"/>
              </a:ext>
            </a:extLst>
          </p:cNvPr>
          <p:cNvSpPr>
            <a:spLocks noGrp="1"/>
          </p:cNvSpPr>
          <p:nvPr>
            <p:ph type="ftr" sz="quarter" idx="11"/>
          </p:nvPr>
        </p:nvSpPr>
        <p:spPr>
          <a:xfrm>
            <a:off x="715383" y="6356350"/>
            <a:ext cx="4539727" cy="365125"/>
          </a:xfrm>
        </p:spPr>
        <p:txBody>
          <a:bodyPr rtlCol="0"/>
          <a:lstStyle/>
          <a:p>
            <a:pPr rtl="0"/>
            <a:r>
              <a:rPr lang="pl-PL" dirty="0"/>
              <a:t>TYTUŁ PREZENTACJI</a:t>
            </a:r>
          </a:p>
        </p:txBody>
      </p:sp>
      <p:sp>
        <p:nvSpPr>
          <p:cNvPr id="10" name="Data — symbol zastępczy 9">
            <a:extLst>
              <a:ext uri="{FF2B5EF4-FFF2-40B4-BE49-F238E27FC236}">
                <a16:creationId xmlns:a16="http://schemas.microsoft.com/office/drawing/2014/main" id="{783B1F06-4CB0-449A-A15D-1B0E201DB3F7}"/>
              </a:ext>
            </a:extLst>
          </p:cNvPr>
          <p:cNvSpPr>
            <a:spLocks noGrp="1"/>
          </p:cNvSpPr>
          <p:nvPr>
            <p:ph type="dt" sz="half" idx="10"/>
          </p:nvPr>
        </p:nvSpPr>
        <p:spPr>
          <a:xfrm>
            <a:off x="8369448" y="6356350"/>
            <a:ext cx="2592594" cy="365125"/>
          </a:xfrm>
        </p:spPr>
        <p:txBody>
          <a:bodyPr rtlCol="0"/>
          <a:lstStyle/>
          <a:p>
            <a:pPr rtl="0"/>
            <a:r>
              <a:rPr lang="pl-PL" dirty="0"/>
              <a:t>20XX-02-11</a:t>
            </a:r>
          </a:p>
        </p:txBody>
      </p:sp>
      <p:sp>
        <p:nvSpPr>
          <p:cNvPr id="13" name="Numer slajdu — symbol zastępczy 12">
            <a:extLst>
              <a:ext uri="{FF2B5EF4-FFF2-40B4-BE49-F238E27FC236}">
                <a16:creationId xmlns:a16="http://schemas.microsoft.com/office/drawing/2014/main" id="{76654C7F-5F04-43D8-88C7-13355302CC32}"/>
              </a:ext>
            </a:extLst>
          </p:cNvPr>
          <p:cNvSpPr>
            <a:spLocks noGrp="1"/>
          </p:cNvSpPr>
          <p:nvPr>
            <p:ph type="sldNum" sz="quarter" idx="12"/>
          </p:nvPr>
        </p:nvSpPr>
        <p:spPr>
          <a:xfrm>
            <a:off x="10919012" y="6356350"/>
            <a:ext cx="672354" cy="365125"/>
          </a:xfrm>
        </p:spPr>
        <p:txBody>
          <a:bodyPr rtlCol="0"/>
          <a:lstStyle/>
          <a:p>
            <a:pPr rtl="0"/>
            <a:fld id="{E30AF5A0-43BB-4336-8627-9123B9144D80}" type="slidenum">
              <a:rPr lang="pl-PL" smtClean="0"/>
              <a:pPr rtl="0"/>
              <a:t>8</a:t>
            </a:fld>
            <a:endParaRPr lang="pl-PL"/>
          </a:p>
        </p:txBody>
      </p:sp>
      <p:pic>
        <p:nvPicPr>
          <p:cNvPr id="4100" name="Picture 4" descr="Rośliny ogrodowe trujące dla psa">
            <a:extLst>
              <a:ext uri="{FF2B5EF4-FFF2-40B4-BE49-F238E27FC236}">
                <a16:creationId xmlns:a16="http://schemas.microsoft.com/office/drawing/2014/main" id="{49FD0711-959F-43F4-B731-6A71B375C68A}"/>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l="14444" r="1444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607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ctr">
              <a:spcAft>
                <a:spcPts val="800"/>
              </a:spcAft>
            </a:pP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Cis to trujący krzew i trujące owoce.</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Cis jest wiecznie zielonym krzewem, nadaje się na  żywopłoty i rzeźby roślinne. </a:t>
            </a:r>
            <a:r>
              <a:rPr lang="pl-PL" sz="16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Wykorzystywany jest w przemyśle farmaceutycznym, dostarcza również  pokarmu  ptakom oraz kilku gatunkom leśnych ssaków. Jako roślina ozdobna sadzony jest w </a:t>
            </a:r>
            <a:r>
              <a:rPr lang="pl-PL" sz="1600" dirty="0" err="1">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parkacH</a:t>
            </a:r>
            <a:r>
              <a:rPr lang="pl-PL" sz="16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 i ogrodach. Jest piękny ale podstępny i silnie trujący. </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Czerwone, kuleczki (owoce cisa), rosną na wyciągniecie ręki i na wysokości oczu dzieci. Zjedzenie kilku, kilkunastu sztuk może skończyć się tragicznie</a:t>
            </a:r>
            <a:r>
              <a:rPr lang="pl-PL" sz="16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 Toksyny znajdują się we wszystkich jego częściach, ale głównie w igłach i nasionach. Objawami zatrucia cisem są wymioty, bóle brzucha, biegunka, krwiomocz, drgawki, zawroty głowy, uczucie otępienia, duszności i problemy z oddychaniem. </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6" name="Symbol zastępczy obrazu 5" descr="Cis to trujący krzew z owocami na wyciągnięcie ręki dziecka /123RF/PICSEL">
            <a:extLst>
              <a:ext uri="{FF2B5EF4-FFF2-40B4-BE49-F238E27FC236}">
                <a16:creationId xmlns:a16="http://schemas.microsoft.com/office/drawing/2014/main" id="{0C73AA7A-3EE6-40C3-A245-308551B7C33D}"/>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22475" r="22475"/>
          <a:stretch>
            <a:fillRect/>
          </a:stretch>
        </p:blipFill>
        <p:spPr bwMode="auto">
          <a:prstGeom prst="rect">
            <a:avLst/>
          </a:prstGeom>
          <a:noFill/>
          <a:ln>
            <a:noFill/>
          </a:ln>
        </p:spPr>
      </p:pic>
    </p:spTree>
    <p:extLst>
      <p:ext uri="{BB962C8B-B14F-4D97-AF65-F5344CB8AC3E}">
        <p14:creationId xmlns:p14="http://schemas.microsoft.com/office/powerpoint/2010/main" val="3368888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ctr">
              <a:spcAft>
                <a:spcPts val="800"/>
              </a:spcAft>
            </a:pP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Wawrzynek </a:t>
            </a:r>
            <a:r>
              <a:rPr lang="pl-PL" sz="2400" b="1" dirty="0" err="1">
                <a:effectLst/>
                <a:latin typeface="Times New Roman" panose="02020603050405020304" pitchFamily="18" charset="0"/>
                <a:ea typeface="Times New Roman" panose="02020603050405020304" pitchFamily="18" charset="0"/>
                <a:cs typeface="Times New Roman" panose="02020603050405020304" pitchFamily="18" charset="0"/>
              </a:rPr>
              <a:t>wilczełyko</a:t>
            </a: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jest trujący</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Niebezpiecznym, a spotykanym w wielu ogrodach jest wawrzynek </a:t>
            </a:r>
            <a:r>
              <a:rPr lang="pl-PL" sz="1600" dirty="0" err="1">
                <a:effectLst/>
                <a:latin typeface="Times New Roman" panose="02020603050405020304" pitchFamily="18" charset="0"/>
                <a:ea typeface="Times New Roman" panose="02020603050405020304" pitchFamily="18" charset="0"/>
                <a:cs typeface="Times New Roman" panose="02020603050405020304" pitchFamily="18" charset="0"/>
              </a:rPr>
              <a:t>wilczełyko</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Krzew rośnie do 1,5 m wysokości. Ma ozdobne  różowe, pachnące kwiaty, które pojawiają się wczesną wiosną. Wawrzynek </a:t>
            </a:r>
            <a:r>
              <a:rPr lang="pl-PL" sz="1600" dirty="0" err="1">
                <a:effectLst/>
                <a:latin typeface="Times New Roman" panose="02020603050405020304" pitchFamily="18" charset="0"/>
                <a:ea typeface="Times New Roman" panose="02020603050405020304" pitchFamily="18" charset="0"/>
                <a:cs typeface="Times New Roman" panose="02020603050405020304" pitchFamily="18" charset="0"/>
              </a:rPr>
              <a:t>wilczełyko</a:t>
            </a: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wygląda efektownie w ogrodach, nie lubi cięcia, ani przesadzania dlatego jest łatwy w pielęgnacji. </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Niestety cała roślina jest trująca. Największe zagrożenie stanowią dojrzewające latem czerwone owoce. Już kilka owoców to dawka śmiertelna </a:t>
            </a:r>
            <a:r>
              <a:rPr lang="pl-PL" sz="16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(zjedzenie 10 dojrzałych owoców zabija dorosłego człowieka, dziecku wystarczą nawet 1-2 owoce), </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7" name="Symbol zastępczy obrazu 6" descr="Obraz znaleziony dla: Wawrzynek wilczełyko trujący Zdjęcia">
            <a:extLst>
              <a:ext uri="{FF2B5EF4-FFF2-40B4-BE49-F238E27FC236}">
                <a16:creationId xmlns:a16="http://schemas.microsoft.com/office/drawing/2014/main" id="{389D626D-1168-4505-BB66-6DF3238D086C}"/>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9116" r="19116"/>
          <a:stretch>
            <a:fillRect/>
          </a:stretch>
        </p:blipFill>
        <p:spPr bwMode="auto">
          <a:xfrm>
            <a:off x="6515100" y="-2"/>
            <a:ext cx="4895850" cy="3429001"/>
          </a:xfrm>
          <a:prstGeom prst="rect">
            <a:avLst/>
          </a:prstGeom>
          <a:noFill/>
          <a:ln>
            <a:noFill/>
          </a:ln>
        </p:spPr>
      </p:pic>
      <p:pic>
        <p:nvPicPr>
          <p:cNvPr id="8" name="Obraz 7" descr="Obraz znaleziony dla: Wawrzynek wilczełyko trujący Zdjęcia">
            <a:extLst>
              <a:ext uri="{FF2B5EF4-FFF2-40B4-BE49-F238E27FC236}">
                <a16:creationId xmlns:a16="http://schemas.microsoft.com/office/drawing/2014/main" id="{58481098-E7A4-4988-80A4-490DABC6276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5100" y="3429000"/>
            <a:ext cx="4895850" cy="3429000"/>
          </a:xfrm>
          <a:prstGeom prst="rect">
            <a:avLst/>
          </a:prstGeom>
          <a:noFill/>
          <a:ln>
            <a:noFill/>
          </a:ln>
        </p:spPr>
      </p:pic>
    </p:spTree>
    <p:extLst>
      <p:ext uri="{BB962C8B-B14F-4D97-AF65-F5344CB8AC3E}">
        <p14:creationId xmlns:p14="http://schemas.microsoft.com/office/powerpoint/2010/main" val="1924779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81050"/>
            <a:ext cx="5227171" cy="6162675"/>
          </a:xfrm>
        </p:spPr>
        <p:txBody>
          <a:bodyPr rtlCol="0"/>
          <a:lstStyle/>
          <a:p>
            <a:pPr indent="457200" algn="just" fontAlgn="base"/>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Konwalia majowa silnie trująca</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solidFill>
                  <a:srgbClr val="222222"/>
                </a:solidFill>
                <a:effectLst/>
                <a:latin typeface="Times New Roman" panose="02020603050405020304" pitchFamily="18" charset="0"/>
                <a:ea typeface="Times New Roman" panose="02020603050405020304" pitchFamily="18" charset="0"/>
              </a:rPr>
              <a:t>Wszystkie części konwalii są silnie trujące, </a:t>
            </a:r>
            <a:r>
              <a:rPr lang="pl-PL" sz="1600" dirty="0">
                <a:solidFill>
                  <a:srgbClr val="111111"/>
                </a:solidFill>
                <a:effectLst/>
                <a:latin typeface="Times New Roman" panose="02020603050405020304" pitchFamily="18" charset="0"/>
                <a:ea typeface="Times New Roman" panose="02020603050405020304" pitchFamily="18" charset="0"/>
              </a:rPr>
              <a:t>trująca jest </a:t>
            </a:r>
            <a:r>
              <a:rPr lang="pl-PL" sz="1600" dirty="0" err="1">
                <a:solidFill>
                  <a:srgbClr val="111111"/>
                </a:solidFill>
                <a:effectLst/>
                <a:latin typeface="Times New Roman" panose="02020603050405020304" pitchFamily="18" charset="0"/>
                <a:ea typeface="Times New Roman" panose="02020603050405020304" pitchFamily="18" charset="0"/>
              </a:rPr>
              <a:t>caŁa</a:t>
            </a:r>
            <a:r>
              <a:rPr lang="pl-PL" sz="1600" dirty="0">
                <a:solidFill>
                  <a:srgbClr val="111111"/>
                </a:solidFill>
                <a:effectLst/>
                <a:latin typeface="Times New Roman" panose="02020603050405020304" pitchFamily="18" charset="0"/>
                <a:ea typeface="Times New Roman" panose="02020603050405020304" pitchFamily="18" charset="0"/>
              </a:rPr>
              <a:t> roślina, połknięcie kilku jagód może spowodować śmierć dziecka.  </a:t>
            </a:r>
            <a:r>
              <a:rPr lang="pl-PL" sz="1600" dirty="0">
                <a:solidFill>
                  <a:srgbClr val="222222"/>
                </a:solidFill>
                <a:effectLst/>
                <a:latin typeface="Times New Roman" panose="02020603050405020304" pitchFamily="18" charset="0"/>
                <a:ea typeface="Times New Roman" panose="02020603050405020304" pitchFamily="18" charset="0"/>
              </a:rPr>
              <a:t>Nawet wypicie wody z wazonu, w którym znajdowały się konwalie może być niebezpieczne zwłaszcza dla małych dzieci oraz osób starszych. Sok konwalii może podrażniać skórę dlatego kwiaty najlepiej zrywać w rękawicach.</a:t>
            </a:r>
            <a:r>
              <a:rPr lang="pl-PL" sz="1600" dirty="0">
                <a:solidFill>
                  <a:srgbClr val="111111"/>
                </a:solidFill>
                <a:effectLst/>
                <a:latin typeface="Times New Roman" panose="02020603050405020304" pitchFamily="18" charset="0"/>
                <a:ea typeface="Times New Roman" panose="02020603050405020304" pitchFamily="18" charset="0"/>
              </a:rPr>
              <a:t> </a:t>
            </a:r>
            <a:r>
              <a:rPr lang="pl-PL" sz="1600" dirty="0">
                <a:solidFill>
                  <a:srgbClr val="222222"/>
                </a:solidFill>
                <a:effectLst/>
                <a:latin typeface="Times New Roman" panose="02020603050405020304" pitchFamily="18" charset="0"/>
                <a:ea typeface="Times New Roman" panose="02020603050405020304" pitchFamily="18" charset="0"/>
              </a:rPr>
              <a:t>Spożycie którejkolwiek z części konwalii majowej może doprowadzić do spadku ciśnienia tętniczego, wymiotów, biegunki, czerwonej wysypki na skórze, zaburzeń czynności układu krwionośnego czy widzenia. Stosowane pod kontrolą lekarską preparaty z konwalii mają zastosowanie lecznicze. Wykorzystywane są jako składnik leków nasercowych, dobrze tolerowany przez osoby starsze.</a:t>
            </a:r>
            <a:br>
              <a:rPr lang="en-US" sz="1600" dirty="0">
                <a:effectLst/>
                <a:latin typeface="Times New Roman" panose="02020603050405020304" pitchFamily="18" charset="0"/>
                <a:ea typeface="Times New Roman" panose="02020603050405020304" pitchFamily="18" charset="0"/>
              </a:rPr>
            </a:br>
            <a:r>
              <a:rPr lang="pl-PL" sz="1600" dirty="0">
                <a:solidFill>
                  <a:srgbClr val="111111"/>
                </a:solidFill>
                <a:effectLst/>
                <a:latin typeface="Times New Roman" panose="02020603050405020304" pitchFamily="18" charset="0"/>
                <a:ea typeface="Times New Roman" panose="02020603050405020304" pitchFamily="18" charset="0"/>
              </a:rPr>
              <a:t> </a:t>
            </a:r>
            <a:br>
              <a:rPr lang="en-US" sz="1600" dirty="0">
                <a:effectLst/>
                <a:latin typeface="Times New Roman" panose="02020603050405020304" pitchFamily="18" charset="0"/>
                <a:ea typeface="Times New Roman" panose="02020603050405020304" pitchFamily="18" charset="0"/>
              </a:rPr>
            </a:br>
            <a:b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9" name="Obraz 8" descr="Obraz znaleziony dla: Konwalia majowa Trująca Zdjęcia">
            <a:extLst>
              <a:ext uri="{FF2B5EF4-FFF2-40B4-BE49-F238E27FC236}">
                <a16:creationId xmlns:a16="http://schemas.microsoft.com/office/drawing/2014/main" id="{091ACE69-168A-4BB7-9745-A561FD764A9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0"/>
            <a:ext cx="5676900" cy="3337560"/>
          </a:xfrm>
          <a:prstGeom prst="rect">
            <a:avLst/>
          </a:prstGeom>
          <a:noFill/>
          <a:ln>
            <a:noFill/>
          </a:ln>
        </p:spPr>
      </p:pic>
      <p:pic>
        <p:nvPicPr>
          <p:cNvPr id="10" name="Obraz 9" descr="Obraz zawierający trawa, drzewo, zewnętrzne, czerwony&#10;&#10;Opis wygenerowany automatycznie">
            <a:extLst>
              <a:ext uri="{FF2B5EF4-FFF2-40B4-BE49-F238E27FC236}">
                <a16:creationId xmlns:a16="http://schemas.microsoft.com/office/drawing/2014/main" id="{88BEF94C-A997-4A04-BF97-A785E546A6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5100" y="3337560"/>
            <a:ext cx="5676900" cy="3520440"/>
          </a:xfrm>
          <a:prstGeom prst="rect">
            <a:avLst/>
          </a:prstGeom>
          <a:noFill/>
        </p:spPr>
      </p:pic>
    </p:spTree>
    <p:extLst>
      <p:ext uri="{BB962C8B-B14F-4D97-AF65-F5344CB8AC3E}">
        <p14:creationId xmlns:p14="http://schemas.microsoft.com/office/powerpoint/2010/main" val="1844055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695325"/>
            <a:ext cx="5227171" cy="6162675"/>
          </a:xfrm>
        </p:spPr>
        <p:txBody>
          <a:bodyPr rtlCol="0"/>
          <a:lstStyle/>
          <a:p>
            <a:pPr indent="457200" algn="ctr" fontAlgn="base"/>
            <a:r>
              <a:rPr lang="pl-PL" sz="2400" b="1" dirty="0">
                <a:solidFill>
                  <a:srgbClr val="111111"/>
                </a:solidFill>
                <a:effectLst/>
                <a:latin typeface="Times New Roman" panose="02020603050405020304" pitchFamily="18" charset="0"/>
                <a:ea typeface="Times New Roman" panose="02020603050405020304" pitchFamily="18" charset="0"/>
              </a:rPr>
              <a:t>Zimowit jesienny   trująca roślina.</a:t>
            </a:r>
            <a:br>
              <a:rPr lang="en-US" sz="2400" b="1" dirty="0">
                <a:effectLst/>
                <a:latin typeface="Times New Roman" panose="02020603050405020304" pitchFamily="18" charset="0"/>
                <a:ea typeface="Times New Roman" panose="02020603050405020304" pitchFamily="18" charset="0"/>
              </a:rPr>
            </a:b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solidFill>
                  <a:srgbClr val="111111"/>
                </a:solidFill>
                <a:effectLst/>
                <a:latin typeface="Times New Roman" panose="02020603050405020304" pitchFamily="18" charset="0"/>
                <a:ea typeface="Times New Roman" panose="02020603050405020304" pitchFamily="18" charset="0"/>
              </a:rPr>
              <a:t>Zimowit jesienny to piękny kwiat ozdobny, często występuje na </a:t>
            </a:r>
            <a:r>
              <a:rPr lang="pl-PL" sz="1600" dirty="0" err="1">
                <a:solidFill>
                  <a:srgbClr val="111111"/>
                </a:solidFill>
                <a:effectLst/>
                <a:latin typeface="Times New Roman" panose="02020603050405020304" pitchFamily="18" charset="0"/>
                <a:ea typeface="Times New Roman" panose="02020603050405020304" pitchFamily="18" charset="0"/>
              </a:rPr>
              <a:t>skalniakach</a:t>
            </a:r>
            <a:r>
              <a:rPr lang="pl-PL" sz="1600" dirty="0">
                <a:solidFill>
                  <a:srgbClr val="111111"/>
                </a:solidFill>
                <a:effectLst/>
                <a:latin typeface="Times New Roman" panose="02020603050405020304" pitchFamily="18" charset="0"/>
                <a:ea typeface="Times New Roman" panose="02020603050405020304" pitchFamily="18" charset="0"/>
              </a:rPr>
              <a:t>, zjedzenie niewielkiej ilości rośliny w 90% przypadków kończy się śmiercią. Zimowit jesienny jest trującą rośliną. Dzieje się tak za sprawą zawartej w nim kolchicyny to</a:t>
            </a:r>
            <a:r>
              <a:rPr lang="pl-PL" sz="1600" dirty="0">
                <a:solidFill>
                  <a:srgbClr val="444444"/>
                </a:solidFill>
                <a:effectLst/>
                <a:latin typeface="Times New Roman" panose="02020603050405020304" pitchFamily="18" charset="0"/>
                <a:ea typeface="Times New Roman" panose="02020603050405020304" pitchFamily="18" charset="0"/>
              </a:rPr>
              <a:t>  organiczny związek chemiczny z grupy alkaloidów o silnie toksycznym działaniu</a:t>
            </a:r>
            <a:r>
              <a:rPr lang="pl-PL" sz="1600" dirty="0">
                <a:solidFill>
                  <a:srgbClr val="111111"/>
                </a:solidFill>
                <a:effectLst/>
                <a:latin typeface="Times New Roman" panose="02020603050405020304" pitchFamily="18" charset="0"/>
                <a:ea typeface="Times New Roman" panose="02020603050405020304" pitchFamily="18" charset="0"/>
              </a:rPr>
              <a:t>. Kumuluje się ona w organizmie powodując zatrucie. </a:t>
            </a:r>
            <a:br>
              <a:rPr lang="en-US" sz="1600" dirty="0">
                <a:effectLst/>
                <a:latin typeface="Times New Roman" panose="02020603050405020304" pitchFamily="18" charset="0"/>
                <a:ea typeface="Times New Roman" panose="02020603050405020304" pitchFamily="18" charset="0"/>
              </a:rPr>
            </a:br>
            <a:r>
              <a:rPr lang="pl-PL" sz="1600" dirty="0">
                <a:solidFill>
                  <a:srgbClr val="111111"/>
                </a:solidFill>
                <a:effectLst/>
                <a:latin typeface="Times New Roman" panose="02020603050405020304" pitchFamily="18" charset="0"/>
                <a:ea typeface="Times New Roman" panose="02020603050405020304" pitchFamily="18" charset="0"/>
              </a:rPr>
              <a:t>Kolchicyna jest jednocześnie lekiem i toksyną. A granica między jednym a drugim jej użyciem jest bardzo płynna.</a:t>
            </a:r>
            <a:r>
              <a:rPr lang="pl-PL" sz="1600" b="1" dirty="0">
                <a:solidFill>
                  <a:srgbClr val="111111"/>
                </a:solidFill>
                <a:effectLst/>
                <a:latin typeface="Times New Roman" panose="02020603050405020304" pitchFamily="18" charset="0"/>
                <a:ea typeface="Times New Roman" panose="02020603050405020304" pitchFamily="18" charset="0"/>
              </a:rPr>
              <a:t> </a:t>
            </a:r>
            <a:br>
              <a:rPr lang="en-US" sz="1600" dirty="0">
                <a:effectLst/>
                <a:latin typeface="Times New Roman" panose="02020603050405020304" pitchFamily="18" charset="0"/>
                <a:ea typeface="Times New Roman" panose="02020603050405020304" pitchFamily="18" charset="0"/>
              </a:rPr>
            </a:br>
            <a:b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5" name="Obraz 4" descr="Obraz znaleziony dla: zimowit jesienny trujący">
            <a:extLst>
              <a:ext uri="{FF2B5EF4-FFF2-40B4-BE49-F238E27FC236}">
                <a16:creationId xmlns:a16="http://schemas.microsoft.com/office/drawing/2014/main" id="{5D479400-486D-4130-ABC6-118035C33A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2982" y="0"/>
            <a:ext cx="5999017" cy="6858000"/>
          </a:xfrm>
          <a:prstGeom prst="rect">
            <a:avLst/>
          </a:prstGeom>
          <a:noFill/>
          <a:ln>
            <a:noFill/>
          </a:ln>
        </p:spPr>
      </p:pic>
    </p:spTree>
    <p:extLst>
      <p:ext uri="{BB962C8B-B14F-4D97-AF65-F5344CB8AC3E}">
        <p14:creationId xmlns:p14="http://schemas.microsoft.com/office/powerpoint/2010/main" val="3284467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457199"/>
            <a:ext cx="5227171" cy="6400801"/>
          </a:xfrm>
        </p:spPr>
        <p:txBody>
          <a:bodyPr rtlCol="0"/>
          <a:lstStyle/>
          <a:p>
            <a:pPr indent="457200" algn="ctr" fontAlgn="base"/>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solidFill>
                  <a:srgbClr val="111111"/>
                </a:solidFill>
                <a:effectLst/>
                <a:latin typeface="Times New Roman" panose="02020603050405020304" pitchFamily="18" charset="0"/>
                <a:ea typeface="Times New Roman" panose="02020603050405020304" pitchFamily="18" charset="0"/>
              </a:rPr>
              <a:t>Bluszcz pospolity – wszystkie części są trujące</a:t>
            </a:r>
            <a:br>
              <a:rPr lang="en-US" sz="2400" dirty="0">
                <a:effectLst/>
                <a:latin typeface="Times New Roman" panose="02020603050405020304" pitchFamily="18" charset="0"/>
                <a:ea typeface="Times New Roman" panose="02020603050405020304" pitchFamily="18" charset="0"/>
              </a:rPr>
            </a:br>
            <a:br>
              <a:rPr lang="pl-PL"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pic>
        <p:nvPicPr>
          <p:cNvPr id="4" name="Obraz 3" descr="Obraz zawierający zewnętrzne, roślina, zielony, warzywo&#10;&#10;Opis wygenerowany automatycznie">
            <a:extLst>
              <a:ext uri="{FF2B5EF4-FFF2-40B4-BE49-F238E27FC236}">
                <a16:creationId xmlns:a16="http://schemas.microsoft.com/office/drawing/2014/main" id="{4F759CD4-1A8F-4988-9E2A-989273F0E3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0" cy="6858000"/>
          </a:xfrm>
          <a:prstGeom prst="rect">
            <a:avLst/>
          </a:prstGeom>
          <a:noFill/>
          <a:ln>
            <a:noFill/>
          </a:ln>
        </p:spPr>
      </p:pic>
      <p:sp>
        <p:nvSpPr>
          <p:cNvPr id="6" name="pole tekstowe 5">
            <a:extLst>
              <a:ext uri="{FF2B5EF4-FFF2-40B4-BE49-F238E27FC236}">
                <a16:creationId xmlns:a16="http://schemas.microsoft.com/office/drawing/2014/main" id="{2E84201E-9B4E-48C6-84B5-FFF5F1CC53B1}"/>
              </a:ext>
            </a:extLst>
          </p:cNvPr>
          <p:cNvSpPr txBox="1"/>
          <p:nvPr/>
        </p:nvSpPr>
        <p:spPr>
          <a:xfrm>
            <a:off x="637018" y="1997839"/>
            <a:ext cx="5227171" cy="5047536"/>
          </a:xfrm>
          <a:prstGeom prst="rect">
            <a:avLst/>
          </a:prstGeom>
          <a:noFill/>
        </p:spPr>
        <p:txBody>
          <a:bodyPr wrap="square">
            <a:spAutoFit/>
          </a:bodyPr>
          <a:lstStyle/>
          <a:p>
            <a:pPr indent="457200" algn="just" fontAlgn="base"/>
            <a:r>
              <a:rPr lang="pl-PL" sz="1600" dirty="0">
                <a:solidFill>
                  <a:srgbClr val="222222"/>
                </a:solidFill>
                <a:effectLst/>
                <a:latin typeface="Times New Roman" panose="02020603050405020304" pitchFamily="18" charset="0"/>
                <a:ea typeface="Times New Roman" panose="02020603050405020304" pitchFamily="18" charset="0"/>
              </a:rPr>
              <a:t> TRUJĄCE SUBSTANCJE W BLUSZCZU</a:t>
            </a:r>
            <a:r>
              <a:rPr lang="pl-PL" sz="1600" dirty="0">
                <a:solidFill>
                  <a:srgbClr val="222222"/>
                </a:solidFill>
                <a:latin typeface="Times New Roman" panose="02020603050405020304" pitchFamily="18" charset="0"/>
                <a:ea typeface="Times New Roman" panose="02020603050405020304" pitchFamily="18" charset="0"/>
              </a:rPr>
              <a:t> SZCZEGÓLNIE NIEBEZPIECZNE SĄ DLA DZIECI I OSÓB Z OBNIŻONĄ ODPORNOŚCIĄ. POŁKNIĘCIE OWOCÓW BLUSZCZU MOŻE SPOWODOWAĆ ZATRUCIE, KTÓREGO OBJAWAMI SĄ PIECZENIE I OBRZĘK JAMY USTNEJ I GARDŁA, TRUDNOŚCI W ODDYCHANIU, WYMIOTY, BIEGUNKA. DLA ZWIERZĄT BLUSZCZ RÓWNIEŻ MOŻE BYĆ SZKODLIWY</a:t>
            </a:r>
            <a:r>
              <a:rPr lang="pl-PL" sz="1600" dirty="0">
                <a:solidFill>
                  <a:srgbClr val="222222"/>
                </a:solidFill>
                <a:effectLst/>
                <a:latin typeface="Times New Roman" panose="02020603050405020304" pitchFamily="18" charset="0"/>
                <a:ea typeface="Times New Roman" panose="02020603050405020304" pitchFamily="18" charset="0"/>
              </a:rPr>
              <a:t>. </a:t>
            </a:r>
            <a:r>
              <a:rPr lang="pl-PL" sz="1600" dirty="0">
                <a:solidFill>
                  <a:srgbClr val="222222"/>
                </a:solidFill>
                <a:latin typeface="Times New Roman" panose="02020603050405020304" pitchFamily="18" charset="0"/>
                <a:ea typeface="Times New Roman" panose="02020603050405020304" pitchFamily="18" charset="0"/>
              </a:rPr>
              <a:t>ZJEDZENIE LIŚCI BLUSZCZU MOŻE SPOWODOWAĆ U KOTA BIEGUNKĘ, CIĘZKI ODDECH, NADMIERNE ŚLINIENIE, GORĄCZKĘ, PROBLEMY Z KOORDYNACJĄ. U PSA ZJEDZENIE DUŻEJ ILOŚCI OWOCÓW LUB LIŚCI BLUSZCZU MOŻE SPOWODOWAĆ HALUCYNACJE, ODRĘTWIENIE. SOK Z BLUSZCZU PODRAŻNIA BŁONY ŚLUZOWE, OCZY I SKÓRĘ PSÓW. ZATRUCIE BLUSZCZEM U ZWIERZĄT NIE STANOWI ZAGROŻENIA ŻYCIA, JEDNAK WYMAGA SZYBKIEJ KONSULTACJI Z WETERYNARZEM.</a:t>
            </a:r>
            <a:r>
              <a:rPr lang="pl-PL" sz="1600" dirty="0">
                <a:solidFill>
                  <a:srgbClr val="222222"/>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indent="457200" algn="just" fontAlgn="base"/>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2076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644574"/>
            <a:ext cx="5227171" cy="6400801"/>
          </a:xfrm>
        </p:spPr>
        <p:txBody>
          <a:bodyPr rtlCol="0"/>
          <a:lstStyle/>
          <a:p>
            <a:pPr indent="457200" algn="ctr" fontAlgn="base"/>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Owoce bzu koralowego są niejadalne na surowo.</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br>
              <a:rPr lang="pl-PL" sz="2400" b="1" dirty="0">
                <a:effectLst/>
                <a:latin typeface="Times New Roman" panose="02020603050405020304" pitchFamily="18" charset="0"/>
                <a:ea typeface="Calibri" panose="020F0502020204030204" pitchFamily="34"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Bez koralowy, zwany też dzikim, to krewny bzu czarnego. Spotykamy go w ogrodach, jest odporny na niekorzystne warunki i bardzo dekoracyjny. Owoce bzu koralowego dojrzewają w czerwcu i lipcu. Podobnie jak w przypadku bzu czarnego owoce są toksyczne, niejadalne, mogą spowodować zatrucie, ale po specjalnej obróbce cieplnej przyrządza się z nich  preparaty o właściwościach leczniczych.</a:t>
            </a:r>
            <a:br>
              <a:rPr lang="en-US" sz="1600" dirty="0">
                <a:effectLst/>
                <a:latin typeface="Times New Roman" panose="02020603050405020304" pitchFamily="18"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sp>
        <p:nvSpPr>
          <p:cNvPr id="8" name="pole tekstowe 7">
            <a:extLst>
              <a:ext uri="{FF2B5EF4-FFF2-40B4-BE49-F238E27FC236}">
                <a16:creationId xmlns:a16="http://schemas.microsoft.com/office/drawing/2014/main" id="{8896A147-AC33-4EBC-827B-C0F6E4122CA8}"/>
              </a:ext>
            </a:extLst>
          </p:cNvPr>
          <p:cNvSpPr txBox="1"/>
          <p:nvPr/>
        </p:nvSpPr>
        <p:spPr>
          <a:xfrm>
            <a:off x="1898073" y="1189795"/>
            <a:ext cx="4738254" cy="461665"/>
          </a:xfrm>
          <a:prstGeom prst="rect">
            <a:avLst/>
          </a:prstGeom>
          <a:noFill/>
        </p:spPr>
        <p:txBody>
          <a:bodyPr wrap="square">
            <a:spAutoFit/>
          </a:bodyPr>
          <a:lstStyle/>
          <a:p>
            <a:pPr indent="457200" algn="ctr">
              <a:spcAft>
                <a:spcPts val="800"/>
              </a:spcAft>
            </a:pP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Obraz 12" descr="Owoce bzu koralowego mogą być kojarzone z czerwoną porzeczką, ale nie są jadalne na surowo /123RF/PICSEL">
            <a:extLst>
              <a:ext uri="{FF2B5EF4-FFF2-40B4-BE49-F238E27FC236}">
                <a16:creationId xmlns:a16="http://schemas.microsoft.com/office/drawing/2014/main" id="{D9A6D3A1-22ED-489C-9D4C-629E277C4D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0" cy="6192982"/>
          </a:xfrm>
          <a:prstGeom prst="rect">
            <a:avLst/>
          </a:prstGeom>
          <a:noFill/>
          <a:ln>
            <a:noFill/>
          </a:ln>
        </p:spPr>
      </p:pic>
    </p:spTree>
    <p:extLst>
      <p:ext uri="{BB962C8B-B14F-4D97-AF65-F5344CB8AC3E}">
        <p14:creationId xmlns:p14="http://schemas.microsoft.com/office/powerpoint/2010/main" val="708988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644574"/>
            <a:ext cx="5227171" cy="6400801"/>
          </a:xfrm>
        </p:spPr>
        <p:txBody>
          <a:bodyPr rtlCol="0"/>
          <a:lstStyle/>
          <a:p>
            <a:pPr indent="457200" algn="ctr">
              <a:spcAft>
                <a:spcPts val="800"/>
              </a:spcAft>
            </a:pP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Tojad mocny trujący</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800" b="1"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Tojad </a:t>
            </a:r>
            <a:r>
              <a:rPr lang="pl-PL" sz="18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mocny jest</a:t>
            </a:r>
            <a:r>
              <a:rPr lang="pl-PL" sz="1800" b="1"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 rośliną silnie trującą</a:t>
            </a:r>
            <a:r>
              <a:rPr lang="pl-PL" sz="1800"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 Zerwanie go gołą ręką jest niebezpieczne, ponieważ trucizna wchłaniana jest przez skórę, powodując mrowienie, podrażnienie i stany zapalne skóry. Wszystkie części tojadu zawierają alkaloid akonitynę, która należy do najsilniejszych trucizn roślinnych na świecie. zatrucie spowodować może spożycie już nawet 2-5 mg dowolnego elementu tych roślin, a zwłaszcza nasion i korzeni. objawem zatrucia jest pobudzenie, ale już wkrótce dochodzi do paraliżu nerwów czuciowych i ruchowych, w tym również mięśni oddechowych oraz serca.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sp>
        <p:nvSpPr>
          <p:cNvPr id="8" name="pole tekstowe 7">
            <a:extLst>
              <a:ext uri="{FF2B5EF4-FFF2-40B4-BE49-F238E27FC236}">
                <a16:creationId xmlns:a16="http://schemas.microsoft.com/office/drawing/2014/main" id="{8896A147-AC33-4EBC-827B-C0F6E4122CA8}"/>
              </a:ext>
            </a:extLst>
          </p:cNvPr>
          <p:cNvSpPr txBox="1"/>
          <p:nvPr/>
        </p:nvSpPr>
        <p:spPr>
          <a:xfrm>
            <a:off x="1898073" y="1189795"/>
            <a:ext cx="4738254" cy="461665"/>
          </a:xfrm>
          <a:prstGeom prst="rect">
            <a:avLst/>
          </a:prstGeom>
          <a:noFill/>
        </p:spPr>
        <p:txBody>
          <a:bodyPr wrap="square">
            <a:spAutoFit/>
          </a:bodyPr>
          <a:lstStyle/>
          <a:p>
            <a:pPr indent="457200" algn="ctr">
              <a:spcAft>
                <a:spcPts val="800"/>
              </a:spcAft>
            </a:pP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Obraz 4" descr="tojad-mocny">
            <a:extLst>
              <a:ext uri="{FF2B5EF4-FFF2-40B4-BE49-F238E27FC236}">
                <a16:creationId xmlns:a16="http://schemas.microsoft.com/office/drawing/2014/main" id="{A2E5841F-A2EC-4579-9829-06094C9181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
            <a:ext cx="6096000" cy="3325093"/>
          </a:xfrm>
          <a:prstGeom prst="rect">
            <a:avLst/>
          </a:prstGeom>
          <a:noFill/>
          <a:ln>
            <a:noFill/>
          </a:ln>
        </p:spPr>
      </p:pic>
      <p:pic>
        <p:nvPicPr>
          <p:cNvPr id="6" name="Obraz 5" descr="Obraz znaleziony dla: Tojad mocny trujący Zdjęcia">
            <a:extLst>
              <a:ext uri="{FF2B5EF4-FFF2-40B4-BE49-F238E27FC236}">
                <a16:creationId xmlns:a16="http://schemas.microsoft.com/office/drawing/2014/main" id="{6EA8CDDD-D482-4090-8EA5-7E1F3A07BA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3325092"/>
            <a:ext cx="6096000" cy="3532908"/>
          </a:xfrm>
          <a:prstGeom prst="rect">
            <a:avLst/>
          </a:prstGeom>
          <a:noFill/>
          <a:ln>
            <a:noFill/>
          </a:ln>
        </p:spPr>
      </p:pic>
    </p:spTree>
    <p:extLst>
      <p:ext uri="{BB962C8B-B14F-4D97-AF65-F5344CB8AC3E}">
        <p14:creationId xmlns:p14="http://schemas.microsoft.com/office/powerpoint/2010/main" val="225829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48144"/>
            <a:ext cx="5227171" cy="5846619"/>
          </a:xfrm>
        </p:spPr>
        <p:txBody>
          <a:bodyPr rtlCol="0"/>
          <a:lstStyle/>
          <a:p>
            <a:pPr indent="457200" algn="ctr">
              <a:spcAft>
                <a:spcPts val="800"/>
              </a:spcAft>
            </a:pPr>
            <a:r>
              <a:rPr lang="pl-PL" sz="2400" b="1" dirty="0">
                <a:solidFill>
                  <a:srgbClr val="111111"/>
                </a:solidFill>
                <a:effectLst/>
                <a:latin typeface="Times New Roman" panose="02020603050405020304" pitchFamily="18" charset="0"/>
                <a:ea typeface="Calibri" panose="020F0502020204030204" pitchFamily="34" charset="0"/>
                <a:cs typeface="Times New Roman" panose="02020603050405020304" pitchFamily="18" charset="0"/>
              </a:rPr>
              <a:t>Szalej jadowity</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dirty="0">
                <a:solidFill>
                  <a:srgbClr val="111111"/>
                </a:solidFill>
                <a:effectLst/>
                <a:latin typeface="Times New Roman" panose="02020603050405020304" pitchFamily="18" charset="0"/>
                <a:ea typeface="Times New Roman" panose="02020603050405020304" pitchFamily="18" charset="0"/>
              </a:rPr>
              <a:t>Do polskich roślin wysoce toksycznych należy również szalej jadowity, krewny selera.  W naszym kraju nazywany jest też blekotem lub cykutą. Substancje toksyczne występują we wszystkich jego częściach, największe ich stężenie jest w łodydze i kłączach. Wystarczy zjeść niewielką ilość dowolnej części szaleju, by doszło do poważnego zatrucia. Objawy to ślinotok, pieczenie w jamie ustnej, mdłości, wymioty, rozszerzenie źrenic, drgawki, utrata świadomości, trudności w oddychaniu, w skrajnych przypadkach porażenie ośrodka oddechowego i w konsekwencji śmierć.</a:t>
            </a:r>
            <a:br>
              <a:rPr lang="en-US" sz="1800" dirty="0">
                <a:effectLst/>
                <a:latin typeface="Times New Roman" panose="02020603050405020304" pitchFamily="18" charset="0"/>
                <a:ea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sp>
        <p:nvSpPr>
          <p:cNvPr id="8" name="pole tekstowe 7">
            <a:extLst>
              <a:ext uri="{FF2B5EF4-FFF2-40B4-BE49-F238E27FC236}">
                <a16:creationId xmlns:a16="http://schemas.microsoft.com/office/drawing/2014/main" id="{8896A147-AC33-4EBC-827B-C0F6E4122CA8}"/>
              </a:ext>
            </a:extLst>
          </p:cNvPr>
          <p:cNvSpPr txBox="1"/>
          <p:nvPr/>
        </p:nvSpPr>
        <p:spPr>
          <a:xfrm>
            <a:off x="1898073" y="1189795"/>
            <a:ext cx="4738254" cy="461665"/>
          </a:xfrm>
          <a:prstGeom prst="rect">
            <a:avLst/>
          </a:prstGeom>
          <a:noFill/>
        </p:spPr>
        <p:txBody>
          <a:bodyPr wrap="square">
            <a:spAutoFit/>
          </a:bodyPr>
          <a:lstStyle/>
          <a:p>
            <a:pPr indent="457200" algn="ctr">
              <a:spcAft>
                <a:spcPts val="800"/>
              </a:spcAft>
            </a:pPr>
            <a:r>
              <a:rPr lang="pl-PL"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Obraz 6" descr="szalej-jadowity">
            <a:extLst>
              <a:ext uri="{FF2B5EF4-FFF2-40B4-BE49-F238E27FC236}">
                <a16:creationId xmlns:a16="http://schemas.microsoft.com/office/drawing/2014/main" id="{96164ADB-1BE9-4295-A855-6979B5463E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2982" y="0"/>
            <a:ext cx="5999017" cy="5985164"/>
          </a:xfrm>
          <a:prstGeom prst="rect">
            <a:avLst/>
          </a:prstGeom>
          <a:noFill/>
          <a:ln>
            <a:noFill/>
          </a:ln>
        </p:spPr>
      </p:pic>
    </p:spTree>
    <p:extLst>
      <p:ext uri="{BB962C8B-B14F-4D97-AF65-F5344CB8AC3E}">
        <p14:creationId xmlns:p14="http://schemas.microsoft.com/office/powerpoint/2010/main" val="2770374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DF436F-4535-4BBF-B451-F7AC9E8A5FDC}"/>
              </a:ext>
            </a:extLst>
          </p:cNvPr>
          <p:cNvSpPr>
            <a:spLocks noGrp="1"/>
          </p:cNvSpPr>
          <p:nvPr>
            <p:ph type="ctrTitle"/>
          </p:nvPr>
        </p:nvSpPr>
        <p:spPr>
          <a:xfrm>
            <a:off x="637018" y="748144"/>
            <a:ext cx="5227171" cy="5846619"/>
          </a:xfrm>
        </p:spPr>
        <p:txBody>
          <a:bodyPr rtlCol="0"/>
          <a:lstStyle/>
          <a:p>
            <a:pPr indent="457200" algn="ctr" fontAlgn="base"/>
            <a:r>
              <a:rPr lang="pl-PL" sz="2400" b="1" dirty="0">
                <a:solidFill>
                  <a:srgbClr val="111111"/>
                </a:solidFill>
                <a:effectLst/>
                <a:latin typeface="Times New Roman" panose="02020603050405020304" pitchFamily="18" charset="0"/>
                <a:ea typeface="Times New Roman" panose="02020603050405020304" pitchFamily="18" charset="0"/>
                <a:cs typeface="Times New Roman" panose="02020603050405020304" pitchFamily="18" charset="0"/>
              </a:rPr>
              <a:t>Glistnik jaskółcze ziele</a:t>
            </a:r>
            <a:br>
              <a:rPr lang="pl-PL"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dirty="0">
                <a:solidFill>
                  <a:srgbClr val="111111"/>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b="1" dirty="0">
                <a:solidFill>
                  <a:srgbClr val="111111"/>
                </a:solidFill>
                <a:effectLst/>
                <a:latin typeface="Times New Roman" panose="02020603050405020304" pitchFamily="18" charset="0"/>
                <a:ea typeface="Times New Roman" panose="02020603050405020304" pitchFamily="18" charset="0"/>
                <a:cs typeface="Times New Roman" panose="02020603050405020304" pitchFamily="18" charset="0"/>
              </a:rPr>
              <a:t>Glistnik jaskółcze ziele</a:t>
            </a:r>
            <a:r>
              <a:rPr lang="pl-PL" sz="1800" dirty="0">
                <a:solidFill>
                  <a:srgbClr val="111111"/>
                </a:solidFill>
                <a:effectLst/>
                <a:latin typeface="Times New Roman" panose="02020603050405020304" pitchFamily="18" charset="0"/>
                <a:ea typeface="Times New Roman" panose="02020603050405020304" pitchFamily="18" charset="0"/>
                <a:cs typeface="Times New Roman" panose="02020603050405020304" pitchFamily="18" charset="0"/>
              </a:rPr>
              <a:t> trująca bylina rozpowszechniona na terenie całej Polski. Roślina ta ma szerokie zastosowanie w medycynie, w tym również ludowej, do dziś służy jako środek przeciwko kurzajkom. Roślina ta jest trująca gdy spożyjemy ją w postaci surowej. Zatruty człowiek odczuwa silny ból brzucha, ból i pieczenie w jamie ustnej, krwawa biegunka, zaburzenia świadomości oraz zaburzenia akcji serca. Toksyczny jest również sok glistnika wystarczy dotknąć, by wystąpiło pieczenie skóry, obrzęk, czasami także zapalenie spojówek. Taka reakcja występuje głównie u alergików.</a:t>
            </a:r>
            <a:b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pl-PL" sz="1600" dirty="0">
              <a:latin typeface="Times New Roman" panose="02020603050405020304" pitchFamily="18" charset="0"/>
              <a:cs typeface="Times New Roman" panose="02020603050405020304" pitchFamily="18" charset="0"/>
            </a:endParaRPr>
          </a:p>
        </p:txBody>
      </p:sp>
      <p:sp>
        <p:nvSpPr>
          <p:cNvPr id="8" name="pole tekstowe 7">
            <a:extLst>
              <a:ext uri="{FF2B5EF4-FFF2-40B4-BE49-F238E27FC236}">
                <a16:creationId xmlns:a16="http://schemas.microsoft.com/office/drawing/2014/main" id="{8896A147-AC33-4EBC-827B-C0F6E4122CA8}"/>
              </a:ext>
            </a:extLst>
          </p:cNvPr>
          <p:cNvSpPr txBox="1"/>
          <p:nvPr/>
        </p:nvSpPr>
        <p:spPr>
          <a:xfrm>
            <a:off x="1898073" y="1189795"/>
            <a:ext cx="4738254" cy="461665"/>
          </a:xfrm>
          <a:prstGeom prst="rect">
            <a:avLst/>
          </a:prstGeom>
          <a:noFill/>
        </p:spPr>
        <p:txBody>
          <a:bodyPr wrap="square">
            <a:spAutoFit/>
          </a:bodyPr>
          <a:lstStyle/>
          <a:p>
            <a:pPr indent="457200" algn="ctr">
              <a:spcAft>
                <a:spcPts val="800"/>
              </a:spcAft>
            </a:pPr>
            <a:r>
              <a:rPr lang="pl-PL" sz="2400" b="1">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Obraz 4" descr="glistnik-jaskolcze-ziele">
            <a:extLst>
              <a:ext uri="{FF2B5EF4-FFF2-40B4-BE49-F238E27FC236}">
                <a16:creationId xmlns:a16="http://schemas.microsoft.com/office/drawing/2014/main" id="{2E622A83-B555-470E-8D03-17CF7C1DC66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2983" y="0"/>
            <a:ext cx="5999017" cy="6234545"/>
          </a:xfrm>
          <a:prstGeom prst="rect">
            <a:avLst/>
          </a:prstGeom>
          <a:noFill/>
          <a:ln>
            <a:noFill/>
          </a:ln>
        </p:spPr>
      </p:pic>
    </p:spTree>
    <p:extLst>
      <p:ext uri="{BB962C8B-B14F-4D97-AF65-F5344CB8AC3E}">
        <p14:creationId xmlns:p14="http://schemas.microsoft.com/office/powerpoint/2010/main" val="678000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040E66B-357D-4937-B92F-BDC71B7BD9DB}"/>
              </a:ext>
            </a:extLst>
          </p:cNvPr>
          <p:cNvSpPr>
            <a:spLocks noGrp="1"/>
          </p:cNvSpPr>
          <p:nvPr>
            <p:ph type="ctrTitle"/>
          </p:nvPr>
        </p:nvSpPr>
        <p:spPr>
          <a:xfrm>
            <a:off x="695325" y="4296094"/>
            <a:ext cx="10782299" cy="1100621"/>
          </a:xfrm>
        </p:spPr>
        <p:txBody>
          <a:bodyPr rtlCol="0"/>
          <a:lstStyle/>
          <a:p>
            <a:pPr rtl="0"/>
            <a:r>
              <a:rPr lang="pl-PL" dirty="0"/>
              <a:t>Dziękujemy!</a:t>
            </a:r>
          </a:p>
        </p:txBody>
      </p:sp>
      <p:sp>
        <p:nvSpPr>
          <p:cNvPr id="6" name="Numer slajdu — symbol zastępczy 5">
            <a:extLst>
              <a:ext uri="{FF2B5EF4-FFF2-40B4-BE49-F238E27FC236}">
                <a16:creationId xmlns:a16="http://schemas.microsoft.com/office/drawing/2014/main" id="{39ECCF82-DD52-4DF2-A97B-A6A198D3EC8E}"/>
              </a:ext>
            </a:extLst>
          </p:cNvPr>
          <p:cNvSpPr>
            <a:spLocks noGrp="1"/>
          </p:cNvSpPr>
          <p:nvPr>
            <p:ph type="sldNum" sz="quarter" idx="12"/>
          </p:nvPr>
        </p:nvSpPr>
        <p:spPr>
          <a:xfrm>
            <a:off x="10919012" y="6356350"/>
            <a:ext cx="672354" cy="365125"/>
          </a:xfrm>
        </p:spPr>
        <p:txBody>
          <a:bodyPr rtlCol="0"/>
          <a:lstStyle/>
          <a:p>
            <a:pPr rtl="0"/>
            <a:fld id="{A53D7EE4-1EDB-42FD-B6B7-A82C9F31F0F4}" type="slidenum">
              <a:rPr lang="pl-PL" smtClean="0"/>
              <a:pPr rtl="0"/>
              <a:t>18</a:t>
            </a:fld>
            <a:endParaRPr lang="pl-PL" dirty="0"/>
          </a:p>
        </p:txBody>
      </p:sp>
      <p:sp>
        <p:nvSpPr>
          <p:cNvPr id="8" name="Podtytuł 7">
            <a:extLst>
              <a:ext uri="{FF2B5EF4-FFF2-40B4-BE49-F238E27FC236}">
                <a16:creationId xmlns:a16="http://schemas.microsoft.com/office/drawing/2014/main" id="{B2D5BEFC-EF96-4302-865C-8F4F883F0E28}"/>
              </a:ext>
            </a:extLst>
          </p:cNvPr>
          <p:cNvSpPr>
            <a:spLocks noGrp="1"/>
          </p:cNvSpPr>
          <p:nvPr>
            <p:ph type="subTitle" idx="1"/>
          </p:nvPr>
        </p:nvSpPr>
        <p:spPr>
          <a:xfrm>
            <a:off x="695324" y="5533242"/>
            <a:ext cx="9972675" cy="1100621"/>
          </a:xfrm>
        </p:spPr>
        <p:txBody>
          <a:bodyPr/>
          <a:lstStyle/>
          <a:p>
            <a:r>
              <a:rPr lang="pl-PL" dirty="0"/>
              <a:t>Bożenna Kaczmarek Instruktor ds. ogrodniczych,  E-mail  instruktor@pzdgdansk.pl</a:t>
            </a:r>
          </a:p>
        </p:txBody>
      </p:sp>
      <p:pic>
        <p:nvPicPr>
          <p:cNvPr id="5122" name="Picture 2" descr="Najbardziej trujące rośliny w Polsce - lista, wygląd, działanie">
            <a:extLst>
              <a:ext uri="{FF2B5EF4-FFF2-40B4-BE49-F238E27FC236}">
                <a16:creationId xmlns:a16="http://schemas.microsoft.com/office/drawing/2014/main" id="{6A43F269-013E-4D25-AC23-A20B57326036}"/>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t="10442" b="1044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Najbardziej trujące rośliny w Polsce! Rośliny doniczkowe trujące dla ...">
            <a:extLst>
              <a:ext uri="{FF2B5EF4-FFF2-40B4-BE49-F238E27FC236}">
                <a16:creationId xmlns:a16="http://schemas.microsoft.com/office/drawing/2014/main" id="{67887822-BD12-46F4-A74E-E95BBA8547B3}"/>
              </a:ext>
            </a:extLst>
          </p:cNvPr>
          <p:cNvPicPr>
            <a:picLocks noGrp="1" noChangeAspect="1" noChangeArrowheads="1"/>
          </p:cNvPicPr>
          <p:nvPr>
            <p:ph type="pic" sz="quarter" idx="14"/>
          </p:nvPr>
        </p:nvPicPr>
        <p:blipFill>
          <a:blip r:embed="rId4">
            <a:extLst>
              <a:ext uri="{28A0092B-C50C-407E-A947-70E740481C1C}">
                <a14:useLocalDpi xmlns:a14="http://schemas.microsoft.com/office/drawing/2010/main" val="0"/>
              </a:ext>
            </a:extLst>
          </a:blip>
          <a:srcRect t="10813" b="1081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221011"/>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ustom 9">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0840481_TF67498733_Win32" id="{3C8158DC-99D7-4B40-AB53-D50A4A9F589A}" vid="{34CBDA40-5732-4E22-8CCB-053341109ECA}"/>
    </a:ext>
  </a:extLst>
</a:theme>
</file>

<file path=ppt/theme/theme2.xml><?xml version="1.0" encoding="utf-8"?>
<a:theme xmlns:a="http://schemas.openxmlformats.org/drawingml/2006/main" name="Motyw pakietu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yw pakietu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4EC785CC-7DC7-486B-AC4F-90AD768E96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9187C1-630C-405A-830B-EED062A49695}">
  <ds:schemaRefs>
    <ds:schemaRef ds:uri="http://schemas.microsoft.com/sharepoint/v3/contenttype/forms"/>
  </ds:schemaRefs>
</ds:datastoreItem>
</file>

<file path=customXml/itemProps3.xml><?xml version="1.0" encoding="utf-8"?>
<ds:datastoreItem xmlns:ds="http://schemas.openxmlformats.org/officeDocument/2006/customXml" ds:itemID="{EE0F876D-ECAD-49DD-95DE-E4DA3D4E9CA1}">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Projekt kroniki</Template>
  <TotalTime>184</TotalTime>
  <Words>1425</Words>
  <Application>Microsoft Office PowerPoint</Application>
  <PresentationFormat>Panoramiczny</PresentationFormat>
  <Paragraphs>56</Paragraphs>
  <Slides>18</Slides>
  <Notes>18</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18</vt:i4>
      </vt:variant>
    </vt:vector>
  </HeadingPairs>
  <TitlesOfParts>
    <vt:vector size="23" baseType="lpstr">
      <vt:lpstr>Arial</vt:lpstr>
      <vt:lpstr>Calibri</vt:lpstr>
      <vt:lpstr>Times New Roman</vt:lpstr>
      <vt:lpstr>Univers Condensed</vt:lpstr>
      <vt:lpstr>ChronicleVTI</vt:lpstr>
      <vt:lpstr>Rośliny trujące</vt:lpstr>
      <vt:lpstr>JAKICH ROŚLIN NIE SADZIĆ NA DZIAŁCE</vt:lpstr>
      <vt:lpstr>Sumak octowiec bardzo lubi zająć teren dla siebie.   Jeżeli zdecydujemy się na posadzenie sumaka w ogrodzie, trzeba wziąć pod uwagę to, że roślina ta bardzo łatwo rozrasta się za pomocą odrostów korzeniowych - szczególnie wtedy, gdy ziemia wokół drzewka jest przekopywana. Wtedy uszkodzeniu ulegają korzenie sumaka, co powoduje, że wokół wyrasta wiele młodych odrostów (nawet na odległość ponad 10 m).  Odrosty trzeba usuwać. Wykopać NALEŻY korzenie, z których odrosty wyrastają, a nie tylko je wyciąć. Jeżeli zdecydujemy  się na posadzenie sumaka w ogrodzie wybierajmy odmiany o wolnym wzroście i jak najmniej agresywne. Jeżeli tego nie zrobimy będzie to jedyna roślina w naszym ogrodzie. </vt:lpstr>
      <vt:lpstr> Nawłoć pospolita wymaga ciągłego kontrolowania. . Nawłoć pospolita ma ładne żółte  kwiaty i wykazuje właściwości lecznicze. (Posiada m.in. zdolności przeciwzapalne, moczopędne i uszczelnia naczynia krwionośne). Jednak jest bardzo ekspansywna, rozrasta się za pomocą podziemnych kłączy i poprzez nasiona. Jeśli zależy nam na tym, aby nie opanowała ogrodu, należy zadbać o bariery dla korzeni i   przesadzać ją w inne miejsca. Ponieważ jest to  gatunek inwazyjny, jego siew jest                           zakazany w Unii Europejskiej.   Inwazyjność nawłoci pospolitej,   powoduje szybkie zarastanie łąk i wypychanie rodzimych gatunków. </vt:lpstr>
      <vt:lpstr>KolczuRka klapowana lubi piąć się po wszystkim . Kolczurka klapowana zarasta po kolei obszary ogrodu i wykorzystuje inne rośliny, by się po nich wspinać. Ma małe wymagania i łatwo się rozprzestrzenia. Lubi wilgoć dlatego zagraża właścicielom ogrodów na wilgotnych terenach. Jest to roślina inwazyjna. To niewinnie wyglądające delikatne pnącze, ma wielką siłę i kiedy wymknie się spod kontroli, szybko opanuje tereny w pobliżu naturalnych zbiorników wodnych, obrastając i zagłuszając inne rośliny. Jego pędy tworzą z czasem zbitą matę, zacieniającą podłoże i uniemożliwiającą rozwój innych gatunków. </vt:lpstr>
      <vt:lpstr>Rośliny które zapraszają szkodniki</vt:lpstr>
      <vt:lpstr>Ślimaki uwielbiają Astry, lilie, nasturcje . Astry, lilie czy nasturcje to popularne rośliny goszczą od wielu lat w naszych ogrodach. Niestety, to przysmak ślimaków nagich, z którymi walczymy na naszych działkach  każdego roku. Obecność tych kwiatów w ogrodzie bardzo kusi ślimaki, przez co również inne rośliny padają ich ofiarą.  </vt:lpstr>
      <vt:lpstr>UWAGA</vt:lpstr>
      <vt:lpstr>Cis to trujący krzew i trujące owoce. Cis jest wiecznie zielonym krzewem, nadaje się na  żywopłoty i rzeźby roślinne. Wykorzystywany jest w przemyśle farmaceutycznym, dostarcza również  pokarmu  ptakom oraz kilku gatunkom leśnych ssaków. Jako roślina ozdobna sadzony jest w parkacH i ogrodach. Jest piękny ale podstępny i silnie trujący. Czerwone, kuleczki (owoce cisa), rosną na wyciągniecie ręki i na wysokości oczu dzieci. Zjedzenie kilku, kilkunastu sztuk może skończyć się tragicznie Toksyny znajdują się we wszystkich jego częściach, ale głównie w igłach i nasionach. Objawami zatrucia cisem są wymioty, bóle brzucha, biegunka, krwiomocz, drgawki, zawroty głowy, uczucie otępienia, duszności i problemy z oddychaniem.         </vt:lpstr>
      <vt:lpstr> Wawrzynek wilczełyko jest trujący   Niebezpiecznym, a spotykanym w wielu ogrodach jest wawrzynek wilczełyko. Krzew rośnie do 1,5 m wysokości. Ma ozdobne  różowe, pachnące kwiaty, które pojawiają się wczesną wiosną. Wawrzynek wilczełyko wygląda efektownie w ogrodach, nie lubi cięcia, ani przesadzania dlatego jest łatwy w pielęgnacji.  Niestety cała roślina jest trująca. Największe zagrożenie stanowią dojrzewające latem czerwone owoce. Już kilka owoców to dawka śmiertelna (zjedzenie 10 dojrzałych owoców zabija dorosłego człowieka, dziecku wystarczą nawet 1-2 owoce),          </vt:lpstr>
      <vt:lpstr>Konwalia majowa silnie trująca Wszystkie części konwalii są silnie trujące, trująca jest caŁa roślina, połknięcie kilku jagód może spowodować śmierć dziecka.  Nawet wypicie wody z wazonu, w którym znajdowały się konwalie może być niebezpieczne zwłaszcza dla małych dzieci oraz osób starszych. Sok konwalii może podrażniać skórę dlatego kwiaty najlepiej zrywać w rękawicach. Spożycie którejkolwiek z części konwalii majowej może doprowadzić do spadku ciśnienia tętniczego, wymiotów, biegunki, czerwonej wysypki na skórze, zaburzeń czynności układu krwionośnego czy widzenia. Stosowane pod kontrolą lekarską preparaty z konwalii mają zastosowanie lecznicze. Wykorzystywane są jako składnik leków nasercowych, dobrze tolerowany przez osoby starsze.             </vt:lpstr>
      <vt:lpstr>Zimowit jesienny   trująca roślina.  Zimowit jesienny to piękny kwiat ozdobny, często występuje na skalniakach, zjedzenie niewielkiej ilości rośliny w 90% przypadków kończy się śmiercią. Zimowit jesienny jest trującą rośliną. Dzieje się tak za sprawą zawartej w nim kolchicyny to  organiczny związek chemiczny z grupy alkaloidów o silnie toksycznym działaniu. Kumuluje się ona w organizmie powodując zatrucie.  Kolchicyna jest jednocześnie lekiem i toksyną. A granica między jednym a drugim jej użyciem jest bardzo płynna.            </vt:lpstr>
      <vt:lpstr> Bluszcz pospolity – wszystkie części są trujące         </vt:lpstr>
      <vt:lpstr> Owoce bzu koralowego są niejadalne na surowo.  Bez koralowy, zwany też dzikim, to krewny bzu czarnego. Spotykamy go w ogrodach, jest odporny na niekorzystne warunki i bardzo dekoracyjny. Owoce bzu koralowego dojrzewają w czerwcu i lipcu. Podobnie jak w przypadku bzu czarnego owoce są toksyczne, niejadalne, mogą spowodować zatrucie, ale po specjalnej obróbce cieplnej przyrządza się z nich  preparaty o właściwościach leczniczych. </vt:lpstr>
      <vt:lpstr> Tojad mocny trujący          Tojad mocny jest rośliną silnie trującą. Zerwanie go gołą ręką jest niebezpieczne, ponieważ trucizna wchłaniana jest przez skórę, powodując mrowienie, podrażnienie i stany zapalne skóry. Wszystkie części tojadu zawierają alkaloid akonitynę, która należy do najsilniejszych trucizn roślinnych na świecie. zatrucie spowodować może spożycie już nawet 2-5 mg dowolnego elementu tych roślin, a zwłaszcza nasion i korzeni. objawem zatrucia jest pobudzenie, ale już wkrótce dochodzi do paraliżu nerwów czuciowych i ruchowych, w tym również mięśni oddechowych oraz serca.   </vt:lpstr>
      <vt:lpstr>Szalej jadowity  Do polskich roślin wysoce toksycznych należy również szalej jadowity, krewny selera.  W naszym kraju nazywany jest też blekotem lub cykutą. Substancje toksyczne występują we wszystkich jego częściach, największe ich stężenie jest w łodydze i kłączach. Wystarczy zjeść niewielką ilość dowolnej części szaleju, by doszło do poważnego zatrucia. Objawy to ślinotok, pieczenie w jamie ustnej, mdłości, wymioty, rozszerzenie źrenic, drgawki, utrata świadomości, trudności w oddychaniu, w skrajnych przypadkach porażenie ośrodka oddechowego i w konsekwencji śmierć. </vt:lpstr>
      <vt:lpstr>Glistnik jaskółcze ziele   Glistnik jaskółcze ziele trująca bylina rozpowszechniona na terenie całej Polski. Roślina ta ma szerokie zastosowanie w medycynie, w tym również ludowej, do dziś służy jako środek przeciwko kurzajkom. Roślina ta jest trująca gdy spożyjemy ją w postaci surowej. Zatruty człowiek odczuwa silny ból brzucha, ból i pieczenie w jamie ustnej, krwawa biegunka, zaburzenia świadomości oraz zaburzenia akcji serca. Toksyczny jest również sok glistnika wystarczy dotknąć, by wystąpiło pieczenie skóry, obrzęk, czasami także zapalenie spojówek. Taka reakcja występuje głównie u alergików. </vt:lpstr>
      <vt:lpstr>Dziękujemy!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JAKICH ROŚLIN NIE SADZIĆ NA DZIAŁCE</dc:title>
  <dc:creator>Bożenna Kaczmarek</dc:creator>
  <cp:lastModifiedBy>Andrzej Mania</cp:lastModifiedBy>
  <cp:revision>3</cp:revision>
  <dcterms:created xsi:type="dcterms:W3CDTF">2023-02-23T14:07:42Z</dcterms:created>
  <dcterms:modified xsi:type="dcterms:W3CDTF">2023-05-08T12:36:04Z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